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Nunito SemiBold"/>
      <p:regular r:id="rId47"/>
      <p:bold r:id="rId48"/>
      <p:italic r:id="rId49"/>
      <p:boldItalic r:id="rId50"/>
    </p:embeddedFont>
    <p:embeddedFont>
      <p:font typeface="Raleway SemiBold"/>
      <p:regular r:id="rId51"/>
      <p:bold r:id="rId52"/>
      <p:italic r:id="rId53"/>
      <p:boldItalic r:id="rId54"/>
    </p:embeddedFont>
    <p:embeddedFont>
      <p:font typeface="Roboto"/>
      <p:regular r:id="rId55"/>
      <p:bold r:id="rId56"/>
      <p:italic r:id="rId57"/>
      <p:boldItalic r:id="rId58"/>
    </p:embeddedFont>
    <p:embeddedFont>
      <p:font typeface="Nunito"/>
      <p:regular r:id="rId59"/>
      <p:bold r:id="rId60"/>
      <p:italic r:id="rId61"/>
      <p:boldItalic r:id="rId62"/>
    </p:embeddedFont>
    <p:embeddedFont>
      <p:font typeface="Maven Pro"/>
      <p:regular r:id="rId63"/>
      <p:bold r:id="rId64"/>
    </p:embeddedFont>
    <p:embeddedFont>
      <p:font typeface="Nunito ExtraBold"/>
      <p:bold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E4E06D0-9840-4CDF-8FDF-CAFFDCEE7517}">
  <a:tblStyle styleId="{9E4E06D0-9840-4CDF-8FDF-CAFFDCEE751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SemiBold-bold.fntdata"/><Relationship Id="rId47" Type="http://schemas.openxmlformats.org/officeDocument/2006/relationships/font" Target="fonts/NunitoSemiBold-regular.fntdata"/><Relationship Id="rId49" Type="http://schemas.openxmlformats.org/officeDocument/2006/relationships/font" Target="fonts/NunitoSemi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Nunito-boldItalic.fntdata"/><Relationship Id="rId61" Type="http://schemas.openxmlformats.org/officeDocument/2006/relationships/font" Target="fonts/Nunito-italic.fntdata"/><Relationship Id="rId20" Type="http://schemas.openxmlformats.org/officeDocument/2006/relationships/slide" Target="slides/slide15.xml"/><Relationship Id="rId64" Type="http://schemas.openxmlformats.org/officeDocument/2006/relationships/font" Target="fonts/MavenPro-bold.fntdata"/><Relationship Id="rId63" Type="http://schemas.openxmlformats.org/officeDocument/2006/relationships/font" Target="fonts/MavenPro-regular.fntdata"/><Relationship Id="rId22" Type="http://schemas.openxmlformats.org/officeDocument/2006/relationships/slide" Target="slides/slide17.xml"/><Relationship Id="rId66" Type="http://schemas.openxmlformats.org/officeDocument/2006/relationships/font" Target="fonts/NunitoExtraBold-boldItalic.fntdata"/><Relationship Id="rId21" Type="http://schemas.openxmlformats.org/officeDocument/2006/relationships/slide" Target="slides/slide16.xml"/><Relationship Id="rId65" Type="http://schemas.openxmlformats.org/officeDocument/2006/relationships/font" Target="fonts/NunitoExtraBold-bold.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Nunit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SemiBold-regular.fntdata"/><Relationship Id="rId50" Type="http://schemas.openxmlformats.org/officeDocument/2006/relationships/font" Target="fonts/NunitoSemiBold-boldItalic.fntdata"/><Relationship Id="rId53" Type="http://schemas.openxmlformats.org/officeDocument/2006/relationships/font" Target="fonts/RalewaySemiBold-italic.fntdata"/><Relationship Id="rId52" Type="http://schemas.openxmlformats.org/officeDocument/2006/relationships/font" Target="fonts/RalewaySemiBold-bold.fntdata"/><Relationship Id="rId11" Type="http://schemas.openxmlformats.org/officeDocument/2006/relationships/slide" Target="slides/slide6.xml"/><Relationship Id="rId55" Type="http://schemas.openxmlformats.org/officeDocument/2006/relationships/font" Target="fonts/Roboto-regular.fntdata"/><Relationship Id="rId10" Type="http://schemas.openxmlformats.org/officeDocument/2006/relationships/slide" Target="slides/slide5.xml"/><Relationship Id="rId54" Type="http://schemas.openxmlformats.org/officeDocument/2006/relationships/font" Target="fonts/RalewaySemiBold-boldItalic.fntdata"/><Relationship Id="rId13" Type="http://schemas.openxmlformats.org/officeDocument/2006/relationships/slide" Target="slides/slide8.xml"/><Relationship Id="rId57" Type="http://schemas.openxmlformats.org/officeDocument/2006/relationships/font" Target="fonts/Roboto-italic.fntdata"/><Relationship Id="rId12" Type="http://schemas.openxmlformats.org/officeDocument/2006/relationships/slide" Target="slides/slide7.xml"/><Relationship Id="rId56" Type="http://schemas.openxmlformats.org/officeDocument/2006/relationships/font" Target="fonts/Roboto-bold.fntdata"/><Relationship Id="rId15" Type="http://schemas.openxmlformats.org/officeDocument/2006/relationships/slide" Target="slides/slide10.xml"/><Relationship Id="rId59" Type="http://schemas.openxmlformats.org/officeDocument/2006/relationships/font" Target="fonts/Nunito-regular.fntdata"/><Relationship Id="rId14" Type="http://schemas.openxmlformats.org/officeDocument/2006/relationships/slide" Target="slides/slide9.xml"/><Relationship Id="rId58"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tree.html#tree-algorithms"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tree.html#tree-algorithms"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a199831ec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a199831ec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4a199831ec_1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4a199831ec_1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4ac8e8e4f1_1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4ac8e8e4f1_1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4ac8e8e4f1_1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4ac8e8e4f1_1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4a199831ec_1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4a199831ec_1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4a199831ec_1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4a199831ec_1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mohammed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4bb5530ce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4bb5530ce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Comme nous pouvons le voir, les caractéristiques les plus liées au prix sont Sqaure Feet Living, Grade, Pieds carrés Living15, Pieds carrés supérieurs, Salles de bain et à une extrémité moins corrélée, Chambres à coucher, Latitude, Vue, Sous-sol à pieds carrés, Sols, A sous-sol,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Nous allons tracer une paire de parcelles de ces caractéristiques, avec une teinte pour savoir si la maison est front de mer ou non.</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4a199831ec_1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4a199831ec_1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4acd11a91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4acd11a91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4bb5530ce0_1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4bb5530ce0_1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4bb5530ce0_1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4bb5530ce0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4a199831e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a199831e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g4a199831ec_1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4a199831ec_1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mohammed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4acd11a910_7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4acd11a910_7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mohammed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g4bb5530ce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4bb5530ce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g4acd11a910_7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4acd11a910_7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mohammed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g4a8769404d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4a8769404d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Google Shape;1038;g4a8769404d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4a8769404d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0" name="Shape 1060"/>
        <p:cNvGrpSpPr/>
        <p:nvPr/>
      </p:nvGrpSpPr>
      <p:grpSpPr>
        <a:xfrm>
          <a:off x="0" y="0"/>
          <a:ext cx="0" cy="0"/>
          <a:chOff x="0" y="0"/>
          <a:chExt cx="0" cy="0"/>
        </a:xfrm>
      </p:grpSpPr>
      <p:sp>
        <p:nvSpPr>
          <p:cNvPr id="1061" name="Google Shape;1061;g4a8769404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4a8769404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6" name="Shape 1106"/>
        <p:cNvGrpSpPr/>
        <p:nvPr/>
      </p:nvGrpSpPr>
      <p:grpSpPr>
        <a:xfrm>
          <a:off x="0" y="0"/>
          <a:ext cx="0" cy="0"/>
          <a:chOff x="0" y="0"/>
          <a:chExt cx="0" cy="0"/>
        </a:xfrm>
      </p:grpSpPr>
      <p:sp>
        <p:nvSpPr>
          <p:cNvPr id="1107" name="Google Shape;1107;g4a199831ec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4a199831ec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g4b3592007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4b3592007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1" name="Shape 1121"/>
        <p:cNvGrpSpPr/>
        <p:nvPr/>
      </p:nvGrpSpPr>
      <p:grpSpPr>
        <a:xfrm>
          <a:off x="0" y="0"/>
          <a:ext cx="0" cy="0"/>
          <a:chOff x="0" y="0"/>
          <a:chExt cx="0" cy="0"/>
        </a:xfrm>
      </p:grpSpPr>
      <p:sp>
        <p:nvSpPr>
          <p:cNvPr id="1122" name="Google Shape;1122;g4a199831ec_1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4a199831ec_1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mohammed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4a199831ec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4a199831ec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Google Shape;1169;g4a199831ec_1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4a199831ec_1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mohammed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6" name="Shape 1216"/>
        <p:cNvGrpSpPr/>
        <p:nvPr/>
      </p:nvGrpSpPr>
      <p:grpSpPr>
        <a:xfrm>
          <a:off x="0" y="0"/>
          <a:ext cx="0" cy="0"/>
          <a:chOff x="0" y="0"/>
          <a:chExt cx="0" cy="0"/>
        </a:xfrm>
      </p:grpSpPr>
      <p:sp>
        <p:nvSpPr>
          <p:cNvPr id="1217" name="Google Shape;1217;g4a199831ec_1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4a199831ec_1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mohammed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2" name="Shape 1262"/>
        <p:cNvGrpSpPr/>
        <p:nvPr/>
      </p:nvGrpSpPr>
      <p:grpSpPr>
        <a:xfrm>
          <a:off x="0" y="0"/>
          <a:ext cx="0" cy="0"/>
          <a:chOff x="0" y="0"/>
          <a:chExt cx="0" cy="0"/>
        </a:xfrm>
      </p:grpSpPr>
      <p:sp>
        <p:nvSpPr>
          <p:cNvPr id="1263" name="Google Shape;1263;g4b3592007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4b3592007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9" name="Shape 1269"/>
        <p:cNvGrpSpPr/>
        <p:nvPr/>
      </p:nvGrpSpPr>
      <p:grpSpPr>
        <a:xfrm>
          <a:off x="0" y="0"/>
          <a:ext cx="0" cy="0"/>
          <a:chOff x="0" y="0"/>
          <a:chExt cx="0" cy="0"/>
        </a:xfrm>
      </p:grpSpPr>
      <p:sp>
        <p:nvSpPr>
          <p:cNvPr id="1270" name="Google Shape;1270;g4a199831ec_1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4a199831ec_1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8" name="Shape 1278"/>
        <p:cNvGrpSpPr/>
        <p:nvPr/>
      </p:nvGrpSpPr>
      <p:grpSpPr>
        <a:xfrm>
          <a:off x="0" y="0"/>
          <a:ext cx="0" cy="0"/>
          <a:chOff x="0" y="0"/>
          <a:chExt cx="0" cy="0"/>
        </a:xfrm>
      </p:grpSpPr>
      <p:sp>
        <p:nvSpPr>
          <p:cNvPr id="1279" name="Google Shape;1279;g4a199831ec_1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4a199831ec_1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mohammed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3" name="Shape 1323"/>
        <p:cNvGrpSpPr/>
        <p:nvPr/>
      </p:nvGrpSpPr>
      <p:grpSpPr>
        <a:xfrm>
          <a:off x="0" y="0"/>
          <a:ext cx="0" cy="0"/>
          <a:chOff x="0" y="0"/>
          <a:chExt cx="0" cy="0"/>
        </a:xfrm>
      </p:grpSpPr>
      <p:sp>
        <p:nvSpPr>
          <p:cNvPr id="1324" name="Google Shape;1324;g4ac8e8e4f1_2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4ac8e8e4f1_2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300"/>
              </a:spcBef>
              <a:spcAft>
                <a:spcPts val="0"/>
              </a:spcAft>
              <a:buNone/>
            </a:pPr>
            <a:r>
              <a:rPr lang="en">
                <a:solidFill>
                  <a:srgbClr val="1D1F22"/>
                </a:solidFill>
              </a:rPr>
              <a:t>Some advantages of decision trees are:</a:t>
            </a:r>
            <a:endParaRPr>
              <a:solidFill>
                <a:srgbClr val="1D1F22"/>
              </a:solidFill>
            </a:endParaRPr>
          </a:p>
          <a:p>
            <a:pPr indent="-298450" lvl="0" marL="698500" rtl="0" algn="l">
              <a:lnSpc>
                <a:spcPct val="150000"/>
              </a:lnSpc>
              <a:spcBef>
                <a:spcPts val="100"/>
              </a:spcBef>
              <a:spcAft>
                <a:spcPts val="0"/>
              </a:spcAft>
              <a:buClr>
                <a:srgbClr val="1D1F22"/>
              </a:buClr>
              <a:buSzPts val="1100"/>
              <a:buChar char="●"/>
            </a:pPr>
            <a:r>
              <a:rPr lang="en">
                <a:solidFill>
                  <a:srgbClr val="1D1F22"/>
                </a:solidFill>
                <a:highlight>
                  <a:srgbClr val="FFFFFF"/>
                </a:highlight>
              </a:rPr>
              <a:t>Simple to understand and to interpret. Trees can be visualised.</a:t>
            </a:r>
            <a:endParaRPr>
              <a:solidFill>
                <a:srgbClr val="1D1F22"/>
              </a:solidFill>
              <a:highlight>
                <a:srgbClr val="FFFFFF"/>
              </a:highlight>
            </a:endParaRPr>
          </a:p>
          <a:p>
            <a:pPr indent="-298450" lvl="0" marL="698500" rtl="0" algn="l">
              <a:lnSpc>
                <a:spcPct val="150000"/>
              </a:lnSpc>
              <a:spcBef>
                <a:spcPts val="0"/>
              </a:spcBef>
              <a:spcAft>
                <a:spcPts val="0"/>
              </a:spcAft>
              <a:buClr>
                <a:srgbClr val="1D1F22"/>
              </a:buClr>
              <a:buSzPts val="1100"/>
              <a:buChar char="●"/>
            </a:pPr>
            <a:r>
              <a:rPr lang="en">
                <a:solidFill>
                  <a:srgbClr val="1D1F22"/>
                </a:solidFill>
                <a:highlight>
                  <a:srgbClr val="FFFFFF"/>
                </a:highlight>
              </a:rPr>
              <a:t>Requires little data preparation. Other techniques often require data normalisation, dummy variables need to be created and blank values to be removed. Note however that this module does not support missing values.</a:t>
            </a:r>
            <a:endParaRPr>
              <a:solidFill>
                <a:srgbClr val="1D1F22"/>
              </a:solidFill>
              <a:highlight>
                <a:srgbClr val="FFFFFF"/>
              </a:highlight>
            </a:endParaRPr>
          </a:p>
          <a:p>
            <a:pPr indent="-298450" lvl="0" marL="698500" rtl="0" algn="l">
              <a:lnSpc>
                <a:spcPct val="150000"/>
              </a:lnSpc>
              <a:spcBef>
                <a:spcPts val="0"/>
              </a:spcBef>
              <a:spcAft>
                <a:spcPts val="0"/>
              </a:spcAft>
              <a:buClr>
                <a:srgbClr val="1D1F22"/>
              </a:buClr>
              <a:buSzPts val="1100"/>
              <a:buChar char="●"/>
            </a:pPr>
            <a:r>
              <a:rPr lang="en">
                <a:solidFill>
                  <a:srgbClr val="1D1F22"/>
                </a:solidFill>
                <a:highlight>
                  <a:srgbClr val="FFFFFF"/>
                </a:highlight>
              </a:rPr>
              <a:t>The cost of using the tree (i.e., predicting data) is logarithmic in the number of data points used to train the tree.</a:t>
            </a:r>
            <a:endParaRPr>
              <a:solidFill>
                <a:srgbClr val="1D1F22"/>
              </a:solidFill>
              <a:highlight>
                <a:srgbClr val="FFFFFF"/>
              </a:highlight>
            </a:endParaRPr>
          </a:p>
          <a:p>
            <a:pPr indent="-298450" lvl="0" marL="698500" rtl="0" algn="l">
              <a:lnSpc>
                <a:spcPct val="150000"/>
              </a:lnSpc>
              <a:spcBef>
                <a:spcPts val="0"/>
              </a:spcBef>
              <a:spcAft>
                <a:spcPts val="0"/>
              </a:spcAft>
              <a:buClr>
                <a:srgbClr val="1D1F22"/>
              </a:buClr>
              <a:buSzPts val="1100"/>
              <a:buChar char="●"/>
            </a:pPr>
            <a:r>
              <a:rPr lang="en">
                <a:solidFill>
                  <a:srgbClr val="1D1F22"/>
                </a:solidFill>
                <a:highlight>
                  <a:srgbClr val="FFFFFF"/>
                </a:highlight>
              </a:rPr>
              <a:t>Able to handle both numerical and categorical data. Other techniques are usually specialised in analysing datasets that have only one type of variable. See </a:t>
            </a:r>
            <a:r>
              <a:rPr lang="en" u="sng">
                <a:solidFill>
                  <a:srgbClr val="2878A2"/>
                </a:solidFill>
                <a:highlight>
                  <a:srgbClr val="FFFFFF"/>
                </a:highlight>
                <a:hlinkClick r:id="rId2"/>
              </a:rPr>
              <a:t>algorithms</a:t>
            </a:r>
            <a:r>
              <a:rPr lang="en">
                <a:solidFill>
                  <a:srgbClr val="1D1F22"/>
                </a:solidFill>
                <a:highlight>
                  <a:srgbClr val="FFFFFF"/>
                </a:highlight>
              </a:rPr>
              <a:t> for more information.</a:t>
            </a:r>
            <a:endParaRPr>
              <a:solidFill>
                <a:srgbClr val="1D1F22"/>
              </a:solidFill>
              <a:highlight>
                <a:srgbClr val="FFFFFF"/>
              </a:highlight>
            </a:endParaRPr>
          </a:p>
          <a:p>
            <a:pPr indent="-298450" lvl="0" marL="698500" rtl="0" algn="l">
              <a:lnSpc>
                <a:spcPct val="150000"/>
              </a:lnSpc>
              <a:spcBef>
                <a:spcPts val="0"/>
              </a:spcBef>
              <a:spcAft>
                <a:spcPts val="0"/>
              </a:spcAft>
              <a:buClr>
                <a:srgbClr val="1D1F22"/>
              </a:buClr>
              <a:buSzPts val="1100"/>
              <a:buChar char="●"/>
            </a:pPr>
            <a:r>
              <a:rPr lang="en">
                <a:solidFill>
                  <a:srgbClr val="1D1F22"/>
                </a:solidFill>
                <a:highlight>
                  <a:srgbClr val="FFFFFF"/>
                </a:highlight>
              </a:rPr>
              <a:t>Able to handle multi-output problems.</a:t>
            </a:r>
            <a:endParaRPr>
              <a:solidFill>
                <a:srgbClr val="1D1F22"/>
              </a:solidFill>
              <a:highlight>
                <a:srgbClr val="FFFFFF"/>
              </a:highlight>
            </a:endParaRPr>
          </a:p>
          <a:p>
            <a:pPr indent="-298450" lvl="0" marL="698500" rtl="0" algn="l">
              <a:lnSpc>
                <a:spcPct val="150000"/>
              </a:lnSpc>
              <a:spcBef>
                <a:spcPts val="0"/>
              </a:spcBef>
              <a:spcAft>
                <a:spcPts val="0"/>
              </a:spcAft>
              <a:buClr>
                <a:srgbClr val="1D1F22"/>
              </a:buClr>
              <a:buSzPts val="1100"/>
              <a:buChar char="●"/>
            </a:pPr>
            <a:r>
              <a:rPr lang="en">
                <a:solidFill>
                  <a:srgbClr val="1D1F22"/>
                </a:solidFill>
                <a:highlight>
                  <a:srgbClr val="FFFFFF"/>
                </a:highlight>
              </a:rPr>
              <a:t>Uses a white box model. If a given situation is observable in a model, the explanation for the condition is easily explained by boolean logic. By contrast, in a black box model (e.g., in an artificial neural network), results may be more difficult to interpret.</a:t>
            </a:r>
            <a:endParaRPr>
              <a:solidFill>
                <a:srgbClr val="1D1F22"/>
              </a:solidFill>
              <a:highlight>
                <a:srgbClr val="FFFFFF"/>
              </a:highlight>
            </a:endParaRPr>
          </a:p>
          <a:p>
            <a:pPr indent="-298450" lvl="0" marL="698500" rtl="0" algn="l">
              <a:lnSpc>
                <a:spcPct val="150000"/>
              </a:lnSpc>
              <a:spcBef>
                <a:spcPts val="0"/>
              </a:spcBef>
              <a:spcAft>
                <a:spcPts val="0"/>
              </a:spcAft>
              <a:buClr>
                <a:srgbClr val="1D1F22"/>
              </a:buClr>
              <a:buSzPts val="1100"/>
              <a:buChar char="●"/>
            </a:pPr>
            <a:r>
              <a:rPr lang="en">
                <a:solidFill>
                  <a:srgbClr val="1D1F22"/>
                </a:solidFill>
                <a:highlight>
                  <a:srgbClr val="FFFFFF"/>
                </a:highlight>
              </a:rPr>
              <a:t>Possible to validate a model using statistical tests. That makes it possible to account for the reliability of the model.</a:t>
            </a:r>
            <a:endParaRPr>
              <a:solidFill>
                <a:srgbClr val="1D1F22"/>
              </a:solidFill>
              <a:highlight>
                <a:srgbClr val="FFFFFF"/>
              </a:highlight>
            </a:endParaRPr>
          </a:p>
          <a:p>
            <a:pPr indent="-298450" lvl="0" marL="698500" rtl="0" algn="l">
              <a:lnSpc>
                <a:spcPct val="150000"/>
              </a:lnSpc>
              <a:spcBef>
                <a:spcPts val="0"/>
              </a:spcBef>
              <a:spcAft>
                <a:spcPts val="0"/>
              </a:spcAft>
              <a:buClr>
                <a:srgbClr val="1D1F22"/>
              </a:buClr>
              <a:buSzPts val="1100"/>
              <a:buChar char="●"/>
            </a:pPr>
            <a:r>
              <a:rPr lang="en">
                <a:solidFill>
                  <a:srgbClr val="1D1F22"/>
                </a:solidFill>
                <a:highlight>
                  <a:srgbClr val="FFFFFF"/>
                </a:highlight>
              </a:rPr>
              <a:t>Performs well even if its assumptions are somewhat violated by the true model from which the data were generated.</a:t>
            </a:r>
            <a:endParaRPr>
              <a:solidFill>
                <a:srgbClr val="1D1F22"/>
              </a:solidFill>
              <a:highlight>
                <a:srgbClr val="FFFFFF"/>
              </a:highlight>
            </a:endParaRPr>
          </a:p>
          <a:p>
            <a:pPr indent="0" lvl="0" marL="0" rtl="0" algn="l">
              <a:lnSpc>
                <a:spcPct val="150000"/>
              </a:lnSpc>
              <a:spcBef>
                <a:spcPts val="1600"/>
              </a:spcBef>
              <a:spcAft>
                <a:spcPts val="0"/>
              </a:spcAft>
              <a:buNone/>
            </a:pPr>
            <a:r>
              <a:rPr lang="en">
                <a:solidFill>
                  <a:srgbClr val="1D1F22"/>
                </a:solidFill>
              </a:rPr>
              <a:t>The disadvantages of decision trees include:</a:t>
            </a:r>
            <a:endParaRPr>
              <a:solidFill>
                <a:srgbClr val="1D1F22"/>
              </a:solidFill>
            </a:endParaRPr>
          </a:p>
          <a:p>
            <a:pPr indent="-298450" lvl="0" marL="698500" rtl="0" algn="l">
              <a:lnSpc>
                <a:spcPct val="150000"/>
              </a:lnSpc>
              <a:spcBef>
                <a:spcPts val="100"/>
              </a:spcBef>
              <a:spcAft>
                <a:spcPts val="0"/>
              </a:spcAft>
              <a:buClr>
                <a:srgbClr val="1D1F22"/>
              </a:buClr>
              <a:buSzPts val="1100"/>
              <a:buChar char="●"/>
            </a:pPr>
            <a:r>
              <a:rPr lang="en">
                <a:solidFill>
                  <a:srgbClr val="1D1F22"/>
                </a:solidFill>
                <a:highlight>
                  <a:srgbClr val="FFFFFF"/>
                </a:highlight>
              </a:rPr>
              <a:t>Decision-tree learners can create over-complex trees that do not generalise the data well. This is called overfitting. Mechanisms such as pruning (not currently supported), setting the minimum number of samples required at a leaf node or setting the maximum depth of the tree are necessary to avoid this problem.</a:t>
            </a:r>
            <a:endParaRPr>
              <a:solidFill>
                <a:srgbClr val="1D1F22"/>
              </a:solidFill>
              <a:highlight>
                <a:srgbClr val="FFFFFF"/>
              </a:highlight>
            </a:endParaRPr>
          </a:p>
          <a:p>
            <a:pPr indent="-298450" lvl="0" marL="698500" rtl="0" algn="l">
              <a:lnSpc>
                <a:spcPct val="150000"/>
              </a:lnSpc>
              <a:spcBef>
                <a:spcPts val="0"/>
              </a:spcBef>
              <a:spcAft>
                <a:spcPts val="0"/>
              </a:spcAft>
              <a:buClr>
                <a:srgbClr val="1D1F22"/>
              </a:buClr>
              <a:buSzPts val="1100"/>
              <a:buChar char="●"/>
            </a:pPr>
            <a:r>
              <a:rPr lang="en">
                <a:solidFill>
                  <a:srgbClr val="1D1F22"/>
                </a:solidFill>
                <a:highlight>
                  <a:srgbClr val="FFFFFF"/>
                </a:highlight>
              </a:rPr>
              <a:t>Decision trees can be unstable because small variations in the data might result in a completely different tree being generated. This problem is mitigated by using decision trees within an ensemble.</a:t>
            </a:r>
            <a:endParaRPr>
              <a:solidFill>
                <a:srgbClr val="1D1F22"/>
              </a:solidFill>
              <a:highlight>
                <a:srgbClr val="FFFFFF"/>
              </a:highlight>
            </a:endParaRPr>
          </a:p>
          <a:p>
            <a:pPr indent="-298450" lvl="0" marL="698500" rtl="0" algn="l">
              <a:lnSpc>
                <a:spcPct val="150000"/>
              </a:lnSpc>
              <a:spcBef>
                <a:spcPts val="0"/>
              </a:spcBef>
              <a:spcAft>
                <a:spcPts val="0"/>
              </a:spcAft>
              <a:buClr>
                <a:srgbClr val="1D1F22"/>
              </a:buClr>
              <a:buSzPts val="1100"/>
              <a:buChar char="●"/>
            </a:pPr>
            <a:r>
              <a:rPr lang="en">
                <a:solidFill>
                  <a:srgbClr val="1D1F22"/>
                </a:solidFill>
                <a:highlight>
                  <a:srgbClr val="FFFFFF"/>
                </a:highlight>
              </a:rPr>
              <a:t>The problem of learning an optimal decision tree is known to be NP-complete under several aspects of optimality and even for simple concepts. Consequently, practical decision-tree learning algorithms are based on heuristic algorithms such as the greedy algorithm where locally optimal decisions are made at each node. Such algorithms cannot guarantee to return the globally optimal decision tree. This can be mitigated by training multiple trees in an ensemble learner, where the features and samples are randomly sampled with replacement.</a:t>
            </a:r>
            <a:endParaRPr>
              <a:solidFill>
                <a:srgbClr val="1D1F22"/>
              </a:solidFill>
              <a:highlight>
                <a:srgbClr val="FFFFFF"/>
              </a:highlight>
            </a:endParaRPr>
          </a:p>
          <a:p>
            <a:pPr indent="-298450" lvl="0" marL="698500" rtl="0" algn="l">
              <a:lnSpc>
                <a:spcPct val="150000"/>
              </a:lnSpc>
              <a:spcBef>
                <a:spcPts val="0"/>
              </a:spcBef>
              <a:spcAft>
                <a:spcPts val="0"/>
              </a:spcAft>
              <a:buClr>
                <a:srgbClr val="1D1F22"/>
              </a:buClr>
              <a:buSzPts val="1100"/>
              <a:buChar char="●"/>
            </a:pPr>
            <a:r>
              <a:rPr lang="en">
                <a:solidFill>
                  <a:srgbClr val="1D1F22"/>
                </a:solidFill>
                <a:highlight>
                  <a:srgbClr val="FFFFFF"/>
                </a:highlight>
              </a:rPr>
              <a:t>There are concepts that are hard to learn because decision trees do not express them easily, such as XOR, parity or multiplexer problems.</a:t>
            </a:r>
            <a:endParaRPr>
              <a:solidFill>
                <a:srgbClr val="1D1F22"/>
              </a:solidFill>
              <a:highlight>
                <a:srgbClr val="FFFFFF"/>
              </a:highlight>
            </a:endParaRPr>
          </a:p>
          <a:p>
            <a:pPr indent="-298450" lvl="0" marL="698500" rtl="0" algn="l">
              <a:lnSpc>
                <a:spcPct val="150000"/>
              </a:lnSpc>
              <a:spcBef>
                <a:spcPts val="0"/>
              </a:spcBef>
              <a:spcAft>
                <a:spcPts val="0"/>
              </a:spcAft>
              <a:buClr>
                <a:srgbClr val="1D1F22"/>
              </a:buClr>
              <a:buSzPts val="1100"/>
              <a:buChar char="●"/>
            </a:pPr>
            <a:r>
              <a:rPr lang="en">
                <a:solidFill>
                  <a:srgbClr val="1D1F22"/>
                </a:solidFill>
                <a:highlight>
                  <a:srgbClr val="FFFFFF"/>
                </a:highlight>
              </a:rPr>
              <a:t>Decision tree learners create biased trees if some classes dominate. It is therefore recommended to balance the dataset prior to fitting with the decision tree.</a:t>
            </a:r>
            <a:endParaRPr>
              <a:solidFill>
                <a:srgbClr val="1D1F22"/>
              </a:solidFill>
              <a:highlight>
                <a:srgbClr val="FFFFFF"/>
              </a:highlight>
            </a:endParaRPr>
          </a:p>
          <a:p>
            <a:pPr indent="0" lvl="0" marL="0" rtl="0" algn="l">
              <a:spcBef>
                <a:spcPts val="16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2" name="Shape 1332"/>
        <p:cNvGrpSpPr/>
        <p:nvPr/>
      </p:nvGrpSpPr>
      <p:grpSpPr>
        <a:xfrm>
          <a:off x="0" y="0"/>
          <a:ext cx="0" cy="0"/>
          <a:chOff x="0" y="0"/>
          <a:chExt cx="0" cy="0"/>
        </a:xfrm>
      </p:grpSpPr>
      <p:sp>
        <p:nvSpPr>
          <p:cNvPr id="1333" name="Google Shape;1333;g4b3592007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4b3592007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300"/>
              </a:spcBef>
              <a:spcAft>
                <a:spcPts val="0"/>
              </a:spcAft>
              <a:buNone/>
            </a:pPr>
            <a:r>
              <a:rPr lang="en">
                <a:solidFill>
                  <a:srgbClr val="1D1F22"/>
                </a:solidFill>
              </a:rPr>
              <a:t>Some advantages of decision trees are:</a:t>
            </a:r>
            <a:endParaRPr>
              <a:solidFill>
                <a:srgbClr val="1D1F22"/>
              </a:solidFill>
            </a:endParaRPr>
          </a:p>
          <a:p>
            <a:pPr indent="-298450" lvl="0" marL="698500" rtl="0" algn="l">
              <a:lnSpc>
                <a:spcPct val="150000"/>
              </a:lnSpc>
              <a:spcBef>
                <a:spcPts val="100"/>
              </a:spcBef>
              <a:spcAft>
                <a:spcPts val="0"/>
              </a:spcAft>
              <a:buClr>
                <a:srgbClr val="1D1F22"/>
              </a:buClr>
              <a:buSzPts val="1100"/>
              <a:buChar char="●"/>
            </a:pPr>
            <a:r>
              <a:rPr lang="en">
                <a:solidFill>
                  <a:srgbClr val="1D1F22"/>
                </a:solidFill>
                <a:highlight>
                  <a:srgbClr val="FFFFFF"/>
                </a:highlight>
              </a:rPr>
              <a:t>Simple to understand and to interpret. Trees can be visualised.</a:t>
            </a:r>
            <a:endParaRPr>
              <a:solidFill>
                <a:srgbClr val="1D1F22"/>
              </a:solidFill>
              <a:highlight>
                <a:srgbClr val="FFFFFF"/>
              </a:highlight>
            </a:endParaRPr>
          </a:p>
          <a:p>
            <a:pPr indent="-298450" lvl="0" marL="698500" rtl="0" algn="l">
              <a:lnSpc>
                <a:spcPct val="150000"/>
              </a:lnSpc>
              <a:spcBef>
                <a:spcPts val="0"/>
              </a:spcBef>
              <a:spcAft>
                <a:spcPts val="0"/>
              </a:spcAft>
              <a:buClr>
                <a:srgbClr val="1D1F22"/>
              </a:buClr>
              <a:buSzPts val="1100"/>
              <a:buChar char="●"/>
            </a:pPr>
            <a:r>
              <a:rPr lang="en">
                <a:solidFill>
                  <a:srgbClr val="1D1F22"/>
                </a:solidFill>
                <a:highlight>
                  <a:srgbClr val="FFFFFF"/>
                </a:highlight>
              </a:rPr>
              <a:t>Requires little data preparation. Other techniques often require data normalisation, dummy variables need to be created and blank values to be removed. Note however that this module does not support missing values.</a:t>
            </a:r>
            <a:endParaRPr>
              <a:solidFill>
                <a:srgbClr val="1D1F22"/>
              </a:solidFill>
              <a:highlight>
                <a:srgbClr val="FFFFFF"/>
              </a:highlight>
            </a:endParaRPr>
          </a:p>
          <a:p>
            <a:pPr indent="-298450" lvl="0" marL="698500" rtl="0" algn="l">
              <a:lnSpc>
                <a:spcPct val="150000"/>
              </a:lnSpc>
              <a:spcBef>
                <a:spcPts val="0"/>
              </a:spcBef>
              <a:spcAft>
                <a:spcPts val="0"/>
              </a:spcAft>
              <a:buClr>
                <a:srgbClr val="1D1F22"/>
              </a:buClr>
              <a:buSzPts val="1100"/>
              <a:buChar char="●"/>
            </a:pPr>
            <a:r>
              <a:rPr lang="en">
                <a:solidFill>
                  <a:srgbClr val="1D1F22"/>
                </a:solidFill>
                <a:highlight>
                  <a:srgbClr val="FFFFFF"/>
                </a:highlight>
              </a:rPr>
              <a:t>The cost of using the tree (i.e., predicting data) is logarithmic in the number of data points used to train the tree.</a:t>
            </a:r>
            <a:endParaRPr>
              <a:solidFill>
                <a:srgbClr val="1D1F22"/>
              </a:solidFill>
              <a:highlight>
                <a:srgbClr val="FFFFFF"/>
              </a:highlight>
            </a:endParaRPr>
          </a:p>
          <a:p>
            <a:pPr indent="-298450" lvl="0" marL="698500" rtl="0" algn="l">
              <a:lnSpc>
                <a:spcPct val="150000"/>
              </a:lnSpc>
              <a:spcBef>
                <a:spcPts val="0"/>
              </a:spcBef>
              <a:spcAft>
                <a:spcPts val="0"/>
              </a:spcAft>
              <a:buClr>
                <a:srgbClr val="1D1F22"/>
              </a:buClr>
              <a:buSzPts val="1100"/>
              <a:buChar char="●"/>
            </a:pPr>
            <a:r>
              <a:rPr lang="en">
                <a:solidFill>
                  <a:srgbClr val="1D1F22"/>
                </a:solidFill>
                <a:highlight>
                  <a:srgbClr val="FFFFFF"/>
                </a:highlight>
              </a:rPr>
              <a:t>Able to handle both numerical and categorical data. Other techniques are usually specialised in analysing datasets that have only one type of variable. See </a:t>
            </a:r>
            <a:r>
              <a:rPr lang="en" u="sng">
                <a:solidFill>
                  <a:srgbClr val="2878A2"/>
                </a:solidFill>
                <a:highlight>
                  <a:srgbClr val="FFFFFF"/>
                </a:highlight>
                <a:hlinkClick r:id="rId2"/>
              </a:rPr>
              <a:t>algorithms</a:t>
            </a:r>
            <a:r>
              <a:rPr lang="en">
                <a:solidFill>
                  <a:srgbClr val="1D1F22"/>
                </a:solidFill>
                <a:highlight>
                  <a:srgbClr val="FFFFFF"/>
                </a:highlight>
              </a:rPr>
              <a:t> for more information.</a:t>
            </a:r>
            <a:endParaRPr>
              <a:solidFill>
                <a:srgbClr val="1D1F22"/>
              </a:solidFill>
              <a:highlight>
                <a:srgbClr val="FFFFFF"/>
              </a:highlight>
            </a:endParaRPr>
          </a:p>
          <a:p>
            <a:pPr indent="-298450" lvl="0" marL="698500" rtl="0" algn="l">
              <a:lnSpc>
                <a:spcPct val="150000"/>
              </a:lnSpc>
              <a:spcBef>
                <a:spcPts val="0"/>
              </a:spcBef>
              <a:spcAft>
                <a:spcPts val="0"/>
              </a:spcAft>
              <a:buClr>
                <a:srgbClr val="1D1F22"/>
              </a:buClr>
              <a:buSzPts val="1100"/>
              <a:buChar char="●"/>
            </a:pPr>
            <a:r>
              <a:rPr lang="en">
                <a:solidFill>
                  <a:srgbClr val="1D1F22"/>
                </a:solidFill>
                <a:highlight>
                  <a:srgbClr val="FFFFFF"/>
                </a:highlight>
              </a:rPr>
              <a:t>Able to handle multi-output problems.</a:t>
            </a:r>
            <a:endParaRPr>
              <a:solidFill>
                <a:srgbClr val="1D1F22"/>
              </a:solidFill>
              <a:highlight>
                <a:srgbClr val="FFFFFF"/>
              </a:highlight>
            </a:endParaRPr>
          </a:p>
          <a:p>
            <a:pPr indent="-298450" lvl="0" marL="698500" rtl="0" algn="l">
              <a:lnSpc>
                <a:spcPct val="150000"/>
              </a:lnSpc>
              <a:spcBef>
                <a:spcPts val="0"/>
              </a:spcBef>
              <a:spcAft>
                <a:spcPts val="0"/>
              </a:spcAft>
              <a:buClr>
                <a:srgbClr val="1D1F22"/>
              </a:buClr>
              <a:buSzPts val="1100"/>
              <a:buChar char="●"/>
            </a:pPr>
            <a:r>
              <a:rPr lang="en">
                <a:solidFill>
                  <a:srgbClr val="1D1F22"/>
                </a:solidFill>
                <a:highlight>
                  <a:srgbClr val="FFFFFF"/>
                </a:highlight>
              </a:rPr>
              <a:t>Uses a white box model. If a given situation is observable in a model, the explanation for the condition is easily explained by boolean logic. By contrast, in a black box model (e.g., in an artificial neural network), results may be more difficult to interpret.</a:t>
            </a:r>
            <a:endParaRPr>
              <a:solidFill>
                <a:srgbClr val="1D1F22"/>
              </a:solidFill>
              <a:highlight>
                <a:srgbClr val="FFFFFF"/>
              </a:highlight>
            </a:endParaRPr>
          </a:p>
          <a:p>
            <a:pPr indent="-298450" lvl="0" marL="698500" rtl="0" algn="l">
              <a:lnSpc>
                <a:spcPct val="150000"/>
              </a:lnSpc>
              <a:spcBef>
                <a:spcPts val="0"/>
              </a:spcBef>
              <a:spcAft>
                <a:spcPts val="0"/>
              </a:spcAft>
              <a:buClr>
                <a:srgbClr val="1D1F22"/>
              </a:buClr>
              <a:buSzPts val="1100"/>
              <a:buChar char="●"/>
            </a:pPr>
            <a:r>
              <a:rPr lang="en">
                <a:solidFill>
                  <a:srgbClr val="1D1F22"/>
                </a:solidFill>
                <a:highlight>
                  <a:srgbClr val="FFFFFF"/>
                </a:highlight>
              </a:rPr>
              <a:t>Possible to validate a model using statistical tests. That makes it possible to account for the reliability of the model.</a:t>
            </a:r>
            <a:endParaRPr>
              <a:solidFill>
                <a:srgbClr val="1D1F22"/>
              </a:solidFill>
              <a:highlight>
                <a:srgbClr val="FFFFFF"/>
              </a:highlight>
            </a:endParaRPr>
          </a:p>
          <a:p>
            <a:pPr indent="-298450" lvl="0" marL="698500" rtl="0" algn="l">
              <a:lnSpc>
                <a:spcPct val="150000"/>
              </a:lnSpc>
              <a:spcBef>
                <a:spcPts val="0"/>
              </a:spcBef>
              <a:spcAft>
                <a:spcPts val="0"/>
              </a:spcAft>
              <a:buClr>
                <a:srgbClr val="1D1F22"/>
              </a:buClr>
              <a:buSzPts val="1100"/>
              <a:buChar char="●"/>
            </a:pPr>
            <a:r>
              <a:rPr lang="en">
                <a:solidFill>
                  <a:srgbClr val="1D1F22"/>
                </a:solidFill>
                <a:highlight>
                  <a:srgbClr val="FFFFFF"/>
                </a:highlight>
              </a:rPr>
              <a:t>Performs well even if its assumptions are somewhat violated by the true model from which the data were generated.</a:t>
            </a:r>
            <a:endParaRPr>
              <a:solidFill>
                <a:srgbClr val="1D1F22"/>
              </a:solidFill>
              <a:highlight>
                <a:srgbClr val="FFFFFF"/>
              </a:highlight>
            </a:endParaRPr>
          </a:p>
          <a:p>
            <a:pPr indent="0" lvl="0" marL="0" rtl="0" algn="l">
              <a:lnSpc>
                <a:spcPct val="150000"/>
              </a:lnSpc>
              <a:spcBef>
                <a:spcPts val="1600"/>
              </a:spcBef>
              <a:spcAft>
                <a:spcPts val="0"/>
              </a:spcAft>
              <a:buNone/>
            </a:pPr>
            <a:r>
              <a:rPr lang="en">
                <a:solidFill>
                  <a:srgbClr val="1D1F22"/>
                </a:solidFill>
              </a:rPr>
              <a:t>The disadvantages of decision trees include:</a:t>
            </a:r>
            <a:endParaRPr>
              <a:solidFill>
                <a:srgbClr val="1D1F22"/>
              </a:solidFill>
            </a:endParaRPr>
          </a:p>
          <a:p>
            <a:pPr indent="-298450" lvl="0" marL="698500" rtl="0" algn="l">
              <a:lnSpc>
                <a:spcPct val="150000"/>
              </a:lnSpc>
              <a:spcBef>
                <a:spcPts val="100"/>
              </a:spcBef>
              <a:spcAft>
                <a:spcPts val="0"/>
              </a:spcAft>
              <a:buClr>
                <a:srgbClr val="1D1F22"/>
              </a:buClr>
              <a:buSzPts val="1100"/>
              <a:buChar char="●"/>
            </a:pPr>
            <a:r>
              <a:rPr lang="en">
                <a:solidFill>
                  <a:srgbClr val="1D1F22"/>
                </a:solidFill>
                <a:highlight>
                  <a:srgbClr val="FFFFFF"/>
                </a:highlight>
              </a:rPr>
              <a:t>Decision-tree learners can create over-complex trees that do not generalise the data well. This is called overfitting. Mechanisms such as pruning (not currently supported), setting the minimum number of samples required at a leaf node or setting the maximum depth of the tree are necessary to avoid this problem.</a:t>
            </a:r>
            <a:endParaRPr>
              <a:solidFill>
                <a:srgbClr val="1D1F22"/>
              </a:solidFill>
              <a:highlight>
                <a:srgbClr val="FFFFFF"/>
              </a:highlight>
            </a:endParaRPr>
          </a:p>
          <a:p>
            <a:pPr indent="-298450" lvl="0" marL="698500" rtl="0" algn="l">
              <a:lnSpc>
                <a:spcPct val="150000"/>
              </a:lnSpc>
              <a:spcBef>
                <a:spcPts val="0"/>
              </a:spcBef>
              <a:spcAft>
                <a:spcPts val="0"/>
              </a:spcAft>
              <a:buClr>
                <a:srgbClr val="1D1F22"/>
              </a:buClr>
              <a:buSzPts val="1100"/>
              <a:buChar char="●"/>
            </a:pPr>
            <a:r>
              <a:rPr lang="en">
                <a:solidFill>
                  <a:srgbClr val="1D1F22"/>
                </a:solidFill>
                <a:highlight>
                  <a:srgbClr val="FFFFFF"/>
                </a:highlight>
              </a:rPr>
              <a:t>Decision trees can be unstable because small variations in the data might result in a completely different tree being generated. This problem is mitigated by using decision trees within an ensemble.</a:t>
            </a:r>
            <a:endParaRPr>
              <a:solidFill>
                <a:srgbClr val="1D1F22"/>
              </a:solidFill>
              <a:highlight>
                <a:srgbClr val="FFFFFF"/>
              </a:highlight>
            </a:endParaRPr>
          </a:p>
          <a:p>
            <a:pPr indent="-298450" lvl="0" marL="698500" rtl="0" algn="l">
              <a:lnSpc>
                <a:spcPct val="150000"/>
              </a:lnSpc>
              <a:spcBef>
                <a:spcPts val="0"/>
              </a:spcBef>
              <a:spcAft>
                <a:spcPts val="0"/>
              </a:spcAft>
              <a:buClr>
                <a:srgbClr val="1D1F22"/>
              </a:buClr>
              <a:buSzPts val="1100"/>
              <a:buChar char="●"/>
            </a:pPr>
            <a:r>
              <a:rPr lang="en">
                <a:solidFill>
                  <a:srgbClr val="1D1F22"/>
                </a:solidFill>
                <a:highlight>
                  <a:srgbClr val="FFFFFF"/>
                </a:highlight>
              </a:rPr>
              <a:t>The problem of learning an optimal decision tree is known to be NP-complete under several aspects of optimality and even for simple concepts. Consequently, practical decision-tree learning algorithms are based on heuristic algorithms such as the greedy algorithm where locally optimal decisions are made at each node. Such algorithms cannot guarantee to return the globally optimal decision tree. This can be mitigated by training multiple trees in an ensemble learner, where the features and samples are randomly sampled with replacement.</a:t>
            </a:r>
            <a:endParaRPr>
              <a:solidFill>
                <a:srgbClr val="1D1F22"/>
              </a:solidFill>
              <a:highlight>
                <a:srgbClr val="FFFFFF"/>
              </a:highlight>
            </a:endParaRPr>
          </a:p>
          <a:p>
            <a:pPr indent="-298450" lvl="0" marL="698500" rtl="0" algn="l">
              <a:lnSpc>
                <a:spcPct val="150000"/>
              </a:lnSpc>
              <a:spcBef>
                <a:spcPts val="0"/>
              </a:spcBef>
              <a:spcAft>
                <a:spcPts val="0"/>
              </a:spcAft>
              <a:buClr>
                <a:srgbClr val="1D1F22"/>
              </a:buClr>
              <a:buSzPts val="1100"/>
              <a:buChar char="●"/>
            </a:pPr>
            <a:r>
              <a:rPr lang="en">
                <a:solidFill>
                  <a:srgbClr val="1D1F22"/>
                </a:solidFill>
                <a:highlight>
                  <a:srgbClr val="FFFFFF"/>
                </a:highlight>
              </a:rPr>
              <a:t>There are concepts that are hard to learn because decision trees do not express them easily, such as XOR, parity or multiplexer problems.</a:t>
            </a:r>
            <a:endParaRPr>
              <a:solidFill>
                <a:srgbClr val="1D1F22"/>
              </a:solidFill>
              <a:highlight>
                <a:srgbClr val="FFFFFF"/>
              </a:highlight>
            </a:endParaRPr>
          </a:p>
          <a:p>
            <a:pPr indent="-298450" lvl="0" marL="698500" rtl="0" algn="l">
              <a:lnSpc>
                <a:spcPct val="150000"/>
              </a:lnSpc>
              <a:spcBef>
                <a:spcPts val="0"/>
              </a:spcBef>
              <a:spcAft>
                <a:spcPts val="0"/>
              </a:spcAft>
              <a:buClr>
                <a:srgbClr val="1D1F22"/>
              </a:buClr>
              <a:buSzPts val="1100"/>
              <a:buChar char="●"/>
            </a:pPr>
            <a:r>
              <a:rPr lang="en">
                <a:solidFill>
                  <a:srgbClr val="1D1F22"/>
                </a:solidFill>
                <a:highlight>
                  <a:srgbClr val="FFFFFF"/>
                </a:highlight>
              </a:rPr>
              <a:t>Decision tree learners create biased trees if some classes dominate. It is therefore recommended to balance the dataset prior to fitting with the decision tree.</a:t>
            </a:r>
            <a:endParaRPr>
              <a:solidFill>
                <a:srgbClr val="1D1F22"/>
              </a:solidFill>
              <a:highlight>
                <a:srgbClr val="FFFFFF"/>
              </a:highlight>
            </a:endParaRPr>
          </a:p>
          <a:p>
            <a:pPr indent="0" lvl="0" marL="0" rtl="0" algn="l">
              <a:spcBef>
                <a:spcPts val="16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Google Shape;1341;g4a199831ec_1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4a199831ec_1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Google Shape;1350;g4a199831ec_1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4a199831ec_1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mohammed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4" name="Shape 1394"/>
        <p:cNvGrpSpPr/>
        <p:nvPr/>
      </p:nvGrpSpPr>
      <p:grpSpPr>
        <a:xfrm>
          <a:off x="0" y="0"/>
          <a:ext cx="0" cy="0"/>
          <a:chOff x="0" y="0"/>
          <a:chExt cx="0" cy="0"/>
        </a:xfrm>
      </p:grpSpPr>
      <p:sp>
        <p:nvSpPr>
          <p:cNvPr id="1395" name="Google Shape;1395;g4b3592007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4b3592007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mohammed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acd45279b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acd45279b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mohammed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9" name="Shape 1439"/>
        <p:cNvGrpSpPr/>
        <p:nvPr/>
      </p:nvGrpSpPr>
      <p:grpSpPr>
        <a:xfrm>
          <a:off x="0" y="0"/>
          <a:ext cx="0" cy="0"/>
          <a:chOff x="0" y="0"/>
          <a:chExt cx="0" cy="0"/>
        </a:xfrm>
      </p:grpSpPr>
      <p:sp>
        <p:nvSpPr>
          <p:cNvPr id="1440" name="Google Shape;1440;g4b3592007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4b3592007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6" name="Shape 1446"/>
        <p:cNvGrpSpPr/>
        <p:nvPr/>
      </p:nvGrpSpPr>
      <p:grpSpPr>
        <a:xfrm>
          <a:off x="0" y="0"/>
          <a:ext cx="0" cy="0"/>
          <a:chOff x="0" y="0"/>
          <a:chExt cx="0" cy="0"/>
        </a:xfrm>
      </p:grpSpPr>
      <p:sp>
        <p:nvSpPr>
          <p:cNvPr id="1447" name="Google Shape;1447;g4a199831ec_1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4a199831ec_1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4acd45279b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4acd45279b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mohammed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4a199831ec_1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4a199831ec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a199831ec_1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a199831ec_1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4a2e4505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4a2e4505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39" name="Shape 139"/>
        <p:cNvGrpSpPr/>
        <p:nvPr/>
      </p:nvGrpSpPr>
      <p:grpSpPr>
        <a:xfrm>
          <a:off x="0" y="0"/>
          <a:ext cx="0" cy="0"/>
          <a:chOff x="0" y="0"/>
          <a:chExt cx="0" cy="0"/>
        </a:xfrm>
      </p:grpSpPr>
      <p:grpSp>
        <p:nvGrpSpPr>
          <p:cNvPr id="140" name="Google Shape;140;p11"/>
          <p:cNvGrpSpPr/>
          <p:nvPr/>
        </p:nvGrpSpPr>
        <p:grpSpPr>
          <a:xfrm>
            <a:off x="52" y="4099200"/>
            <a:ext cx="9144036" cy="1044300"/>
            <a:chOff x="52" y="4099200"/>
            <a:chExt cx="9144036" cy="1044300"/>
          </a:xfrm>
        </p:grpSpPr>
        <p:grpSp>
          <p:nvGrpSpPr>
            <p:cNvPr id="141" name="Google Shape;141;p11"/>
            <p:cNvGrpSpPr/>
            <p:nvPr/>
          </p:nvGrpSpPr>
          <p:grpSpPr>
            <a:xfrm>
              <a:off x="52" y="4309200"/>
              <a:ext cx="231622" cy="834300"/>
              <a:chOff x="2688737" y="4301380"/>
              <a:chExt cx="231900" cy="834300"/>
            </a:xfrm>
          </p:grpSpPr>
          <p:sp>
            <p:nvSpPr>
              <p:cNvPr id="142" name="Google Shape;142;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1"/>
            <p:cNvGrpSpPr/>
            <p:nvPr/>
          </p:nvGrpSpPr>
          <p:grpSpPr>
            <a:xfrm>
              <a:off x="371406" y="4099200"/>
              <a:ext cx="231622" cy="1044300"/>
              <a:chOff x="2688737" y="4091380"/>
              <a:chExt cx="231900" cy="1044300"/>
            </a:xfrm>
          </p:grpSpPr>
          <p:sp>
            <p:nvSpPr>
              <p:cNvPr id="147" name="Google Shape;147;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11"/>
            <p:cNvGrpSpPr/>
            <p:nvPr/>
          </p:nvGrpSpPr>
          <p:grpSpPr>
            <a:xfrm>
              <a:off x="742761" y="4309200"/>
              <a:ext cx="231622" cy="834300"/>
              <a:chOff x="2688737" y="4301380"/>
              <a:chExt cx="231900" cy="834300"/>
            </a:xfrm>
          </p:grpSpPr>
          <p:sp>
            <p:nvSpPr>
              <p:cNvPr id="153" name="Google Shape;153;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11"/>
            <p:cNvGrpSpPr/>
            <p:nvPr/>
          </p:nvGrpSpPr>
          <p:grpSpPr>
            <a:xfrm>
              <a:off x="1114115" y="4518900"/>
              <a:ext cx="231622" cy="624600"/>
              <a:chOff x="2688737" y="4511080"/>
              <a:chExt cx="231900" cy="624600"/>
            </a:xfrm>
          </p:grpSpPr>
          <p:sp>
            <p:nvSpPr>
              <p:cNvPr id="158" name="Google Shape;158;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11"/>
            <p:cNvGrpSpPr/>
            <p:nvPr/>
          </p:nvGrpSpPr>
          <p:grpSpPr>
            <a:xfrm>
              <a:off x="1856753" y="4099200"/>
              <a:ext cx="231600" cy="1044300"/>
              <a:chOff x="1856753" y="4099200"/>
              <a:chExt cx="231600" cy="1044300"/>
            </a:xfrm>
          </p:grpSpPr>
          <p:sp>
            <p:nvSpPr>
              <p:cNvPr id="162" name="Google Shape;162;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1"/>
            <p:cNvGrpSpPr/>
            <p:nvPr/>
          </p:nvGrpSpPr>
          <p:grpSpPr>
            <a:xfrm>
              <a:off x="2228107" y="4309200"/>
              <a:ext cx="231600" cy="834300"/>
              <a:chOff x="2228107" y="4309200"/>
              <a:chExt cx="231600" cy="834300"/>
            </a:xfrm>
          </p:grpSpPr>
          <p:sp>
            <p:nvSpPr>
              <p:cNvPr id="168" name="Google Shape;168;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11"/>
            <p:cNvGrpSpPr/>
            <p:nvPr/>
          </p:nvGrpSpPr>
          <p:grpSpPr>
            <a:xfrm>
              <a:off x="2599462" y="4518900"/>
              <a:ext cx="231600" cy="624600"/>
              <a:chOff x="2599462" y="4518900"/>
              <a:chExt cx="231600" cy="624600"/>
            </a:xfrm>
          </p:grpSpPr>
          <p:sp>
            <p:nvSpPr>
              <p:cNvPr id="173" name="Google Shape;173;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11"/>
            <p:cNvGrpSpPr/>
            <p:nvPr/>
          </p:nvGrpSpPr>
          <p:grpSpPr>
            <a:xfrm>
              <a:off x="3342171" y="4099200"/>
              <a:ext cx="231600" cy="1044300"/>
              <a:chOff x="3342171" y="4099200"/>
              <a:chExt cx="231600" cy="1044300"/>
            </a:xfrm>
          </p:grpSpPr>
          <p:sp>
            <p:nvSpPr>
              <p:cNvPr id="177" name="Google Shape;177;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1"/>
            <p:cNvGrpSpPr/>
            <p:nvPr/>
          </p:nvGrpSpPr>
          <p:grpSpPr>
            <a:xfrm>
              <a:off x="3713525" y="4309200"/>
              <a:ext cx="231600" cy="834300"/>
              <a:chOff x="3713525" y="4309200"/>
              <a:chExt cx="231600" cy="834300"/>
            </a:xfrm>
          </p:grpSpPr>
          <p:sp>
            <p:nvSpPr>
              <p:cNvPr id="183" name="Google Shape;183;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11"/>
            <p:cNvGrpSpPr/>
            <p:nvPr/>
          </p:nvGrpSpPr>
          <p:grpSpPr>
            <a:xfrm>
              <a:off x="1485398" y="4309200"/>
              <a:ext cx="231600" cy="834300"/>
              <a:chOff x="1485398" y="4309200"/>
              <a:chExt cx="231600" cy="834300"/>
            </a:xfrm>
          </p:grpSpPr>
          <p:sp>
            <p:nvSpPr>
              <p:cNvPr id="188" name="Google Shape;188;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11"/>
            <p:cNvGrpSpPr/>
            <p:nvPr/>
          </p:nvGrpSpPr>
          <p:grpSpPr>
            <a:xfrm>
              <a:off x="4084879" y="4518900"/>
              <a:ext cx="231600" cy="624600"/>
              <a:chOff x="4084879" y="4518900"/>
              <a:chExt cx="231600" cy="624600"/>
            </a:xfrm>
          </p:grpSpPr>
          <p:sp>
            <p:nvSpPr>
              <p:cNvPr id="193" name="Google Shape;193;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11"/>
            <p:cNvGrpSpPr/>
            <p:nvPr/>
          </p:nvGrpSpPr>
          <p:grpSpPr>
            <a:xfrm>
              <a:off x="2970816" y="4309200"/>
              <a:ext cx="231600" cy="834300"/>
              <a:chOff x="2970816" y="4309200"/>
              <a:chExt cx="231600" cy="834300"/>
            </a:xfrm>
          </p:grpSpPr>
          <p:sp>
            <p:nvSpPr>
              <p:cNvPr id="197" name="Google Shape;197;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1"/>
            <p:cNvGrpSpPr/>
            <p:nvPr/>
          </p:nvGrpSpPr>
          <p:grpSpPr>
            <a:xfrm>
              <a:off x="4456234" y="4309200"/>
              <a:ext cx="231600" cy="834300"/>
              <a:chOff x="4456234" y="4309200"/>
              <a:chExt cx="231600" cy="834300"/>
            </a:xfrm>
          </p:grpSpPr>
          <p:sp>
            <p:nvSpPr>
              <p:cNvPr id="202" name="Google Shape;202;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11"/>
            <p:cNvGrpSpPr/>
            <p:nvPr/>
          </p:nvGrpSpPr>
          <p:grpSpPr>
            <a:xfrm>
              <a:off x="4827588" y="4099200"/>
              <a:ext cx="231600" cy="1044300"/>
              <a:chOff x="4827588" y="4099200"/>
              <a:chExt cx="231600" cy="1044300"/>
            </a:xfrm>
          </p:grpSpPr>
          <p:sp>
            <p:nvSpPr>
              <p:cNvPr id="207" name="Google Shape;207;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11"/>
            <p:cNvGrpSpPr/>
            <p:nvPr/>
          </p:nvGrpSpPr>
          <p:grpSpPr>
            <a:xfrm>
              <a:off x="5198943" y="4309200"/>
              <a:ext cx="231600" cy="834300"/>
              <a:chOff x="5198943" y="4309200"/>
              <a:chExt cx="231600" cy="834300"/>
            </a:xfrm>
          </p:grpSpPr>
          <p:sp>
            <p:nvSpPr>
              <p:cNvPr id="213" name="Google Shape;213;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1"/>
            <p:cNvGrpSpPr/>
            <p:nvPr/>
          </p:nvGrpSpPr>
          <p:grpSpPr>
            <a:xfrm>
              <a:off x="5570297" y="4518900"/>
              <a:ext cx="231600" cy="624600"/>
              <a:chOff x="5570297" y="4518900"/>
              <a:chExt cx="231600" cy="624600"/>
            </a:xfrm>
          </p:grpSpPr>
          <p:sp>
            <p:nvSpPr>
              <p:cNvPr id="218" name="Google Shape;218;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11"/>
            <p:cNvGrpSpPr/>
            <p:nvPr/>
          </p:nvGrpSpPr>
          <p:grpSpPr>
            <a:xfrm>
              <a:off x="5941652" y="4309200"/>
              <a:ext cx="231600" cy="834300"/>
              <a:chOff x="5941652" y="4309200"/>
              <a:chExt cx="231600" cy="834300"/>
            </a:xfrm>
          </p:grpSpPr>
          <p:sp>
            <p:nvSpPr>
              <p:cNvPr id="222" name="Google Shape;222;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11"/>
            <p:cNvGrpSpPr/>
            <p:nvPr/>
          </p:nvGrpSpPr>
          <p:grpSpPr>
            <a:xfrm>
              <a:off x="6313006" y="4099200"/>
              <a:ext cx="231600" cy="1044300"/>
              <a:chOff x="6313006" y="4099200"/>
              <a:chExt cx="231600" cy="1044300"/>
            </a:xfrm>
          </p:grpSpPr>
          <p:sp>
            <p:nvSpPr>
              <p:cNvPr id="227" name="Google Shape;227;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11"/>
            <p:cNvGrpSpPr/>
            <p:nvPr/>
          </p:nvGrpSpPr>
          <p:grpSpPr>
            <a:xfrm>
              <a:off x="6684361" y="4309200"/>
              <a:ext cx="231600" cy="834300"/>
              <a:chOff x="6684361" y="4309200"/>
              <a:chExt cx="231600" cy="834300"/>
            </a:xfrm>
          </p:grpSpPr>
          <p:sp>
            <p:nvSpPr>
              <p:cNvPr id="233" name="Google Shape;233;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11"/>
            <p:cNvGrpSpPr/>
            <p:nvPr/>
          </p:nvGrpSpPr>
          <p:grpSpPr>
            <a:xfrm>
              <a:off x="7055715" y="4518900"/>
              <a:ext cx="231600" cy="624600"/>
              <a:chOff x="7055715" y="4518900"/>
              <a:chExt cx="231600" cy="624600"/>
            </a:xfrm>
          </p:grpSpPr>
          <p:sp>
            <p:nvSpPr>
              <p:cNvPr id="238" name="Google Shape;238;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11"/>
            <p:cNvGrpSpPr/>
            <p:nvPr/>
          </p:nvGrpSpPr>
          <p:grpSpPr>
            <a:xfrm>
              <a:off x="7798424" y="4099200"/>
              <a:ext cx="231600" cy="1044300"/>
              <a:chOff x="7798424" y="4099200"/>
              <a:chExt cx="231600" cy="1044300"/>
            </a:xfrm>
          </p:grpSpPr>
          <p:sp>
            <p:nvSpPr>
              <p:cNvPr id="242" name="Google Shape;242;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11"/>
            <p:cNvGrpSpPr/>
            <p:nvPr/>
          </p:nvGrpSpPr>
          <p:grpSpPr>
            <a:xfrm>
              <a:off x="8169779" y="4309200"/>
              <a:ext cx="231600" cy="834300"/>
              <a:chOff x="8169779" y="4309200"/>
              <a:chExt cx="231600" cy="834300"/>
            </a:xfrm>
          </p:grpSpPr>
          <p:sp>
            <p:nvSpPr>
              <p:cNvPr id="248" name="Google Shape;248;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11"/>
            <p:cNvGrpSpPr/>
            <p:nvPr/>
          </p:nvGrpSpPr>
          <p:grpSpPr>
            <a:xfrm>
              <a:off x="7427070" y="4309200"/>
              <a:ext cx="231600" cy="834300"/>
              <a:chOff x="7427070" y="4309200"/>
              <a:chExt cx="231600" cy="834300"/>
            </a:xfrm>
          </p:grpSpPr>
          <p:sp>
            <p:nvSpPr>
              <p:cNvPr id="253" name="Google Shape;253;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 name="Google Shape;257;p11"/>
            <p:cNvGrpSpPr/>
            <p:nvPr/>
          </p:nvGrpSpPr>
          <p:grpSpPr>
            <a:xfrm>
              <a:off x="8541133" y="4518900"/>
              <a:ext cx="231600" cy="624600"/>
              <a:chOff x="8541133" y="4518900"/>
              <a:chExt cx="231600" cy="624600"/>
            </a:xfrm>
          </p:grpSpPr>
          <p:sp>
            <p:nvSpPr>
              <p:cNvPr id="258" name="Google Shape;258;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11"/>
            <p:cNvGrpSpPr/>
            <p:nvPr/>
          </p:nvGrpSpPr>
          <p:grpSpPr>
            <a:xfrm>
              <a:off x="8912488" y="4309200"/>
              <a:ext cx="231600" cy="834300"/>
              <a:chOff x="8912488" y="4309200"/>
              <a:chExt cx="231600" cy="834300"/>
            </a:xfrm>
          </p:grpSpPr>
          <p:sp>
            <p:nvSpPr>
              <p:cNvPr id="262" name="Google Shape;262;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6" name="Google Shape;266;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7" name="Google Shape;267;p11"/>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68" name="Google Shape;268;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69" name="Shape 269"/>
        <p:cNvGrpSpPr/>
        <p:nvPr/>
      </p:nvGrpSpPr>
      <p:grpSpPr>
        <a:xfrm>
          <a:off x="0" y="0"/>
          <a:ext cx="0" cy="0"/>
          <a:chOff x="0" y="0"/>
          <a:chExt cx="0" cy="0"/>
        </a:xfrm>
      </p:grpSpPr>
      <p:sp>
        <p:nvSpPr>
          <p:cNvPr id="270" name="Google Shape;270;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1">
  <p:cSld name="TITLE_AND_TWO_COLUMNS_1">
    <p:spTree>
      <p:nvGrpSpPr>
        <p:cNvPr id="271" name="Shape 271"/>
        <p:cNvGrpSpPr/>
        <p:nvPr/>
      </p:nvGrpSpPr>
      <p:grpSpPr>
        <a:xfrm>
          <a:off x="0" y="0"/>
          <a:ext cx="0" cy="0"/>
          <a:chOff x="0" y="0"/>
          <a:chExt cx="0" cy="0"/>
        </a:xfrm>
      </p:grpSpPr>
      <p:grpSp>
        <p:nvGrpSpPr>
          <p:cNvPr id="272" name="Google Shape;272;p13"/>
          <p:cNvGrpSpPr/>
          <p:nvPr/>
        </p:nvGrpSpPr>
        <p:grpSpPr>
          <a:xfrm>
            <a:off x="625966" y="299376"/>
            <a:ext cx="999312" cy="999312"/>
            <a:chOff x="348199" y="179450"/>
            <a:chExt cx="1116300" cy="1116300"/>
          </a:xfrm>
        </p:grpSpPr>
        <p:sp>
          <p:nvSpPr>
            <p:cNvPr id="273" name="Google Shape;273;p13"/>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3"/>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13"/>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6" name="Google Shape;276;p13"/>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77" name="Google Shape;277;p13"/>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78" name="Google Shape;278;p1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sp>
        <p:nvSpPr>
          <p:cNvPr id="85" name="Google Shape;85;p4"/>
          <p:cNvSpPr/>
          <p:nvPr/>
        </p:nvSpPr>
        <p:spPr>
          <a:xfrm rot="-5400000">
            <a:off x="625966" y="-93912"/>
            <a:ext cx="999300" cy="999300"/>
          </a:xfrm>
          <a:prstGeom prst="pie">
            <a:avLst>
              <a:gd fmla="val 10792838" name="adj1"/>
              <a:gd fmla="val 16200000" name="adj2"/>
            </a:avLst>
          </a:prstGeom>
          <a:solidFill>
            <a:srgbClr val="DDC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txBox="1"/>
          <p:nvPr>
            <p:ph type="title"/>
          </p:nvPr>
        </p:nvSpPr>
        <p:spPr>
          <a:xfrm>
            <a:off x="1303800" y="217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7" name="Google Shape;87;p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8" name="Google Shape;88;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4"/>
          <p:cNvSpPr/>
          <p:nvPr/>
        </p:nvSpPr>
        <p:spPr>
          <a:xfrm rot="-5400000">
            <a:off x="828626" y="108748"/>
            <a:ext cx="594000" cy="594000"/>
          </a:xfrm>
          <a:prstGeom prst="pie">
            <a:avLst>
              <a:gd fmla="val 10792838" name="adj1"/>
              <a:gd fmla="val 16200000" name="adj2"/>
            </a:avLst>
          </a:prstGeom>
          <a:solidFill>
            <a:srgbClr val="9E7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0" name="Shape 90"/>
        <p:cNvGrpSpPr/>
        <p:nvPr/>
      </p:nvGrpSpPr>
      <p:grpSpPr>
        <a:xfrm>
          <a:off x="0" y="0"/>
          <a:ext cx="0" cy="0"/>
          <a:chOff x="0" y="0"/>
          <a:chExt cx="0" cy="0"/>
        </a:xfrm>
      </p:grpSpPr>
      <p:sp>
        <p:nvSpPr>
          <p:cNvPr id="91" name="Google Shape;91;p5"/>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2" name="Google Shape;92;p5"/>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3" name="Google Shape;93;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94" name="Google Shape;94;p5"/>
          <p:cNvGrpSpPr/>
          <p:nvPr/>
        </p:nvGrpSpPr>
        <p:grpSpPr>
          <a:xfrm>
            <a:off x="628878" y="299401"/>
            <a:ext cx="999300" cy="999300"/>
            <a:chOff x="434066" y="3067163"/>
            <a:chExt cx="999300" cy="999300"/>
          </a:xfrm>
        </p:grpSpPr>
        <p:sp>
          <p:nvSpPr>
            <p:cNvPr id="95" name="Google Shape;95;p5"/>
            <p:cNvSpPr/>
            <p:nvPr/>
          </p:nvSpPr>
          <p:spPr>
            <a:xfrm rot="-5400000">
              <a:off x="434066" y="3067163"/>
              <a:ext cx="999300" cy="999300"/>
            </a:xfrm>
            <a:prstGeom prst="pie">
              <a:avLst>
                <a:gd fmla="val 10792838" name="adj1"/>
                <a:gd fmla="val 16200000" name="adj2"/>
              </a:avLst>
            </a:prstGeom>
            <a:solidFill>
              <a:srgbClr val="DDC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rot="-5400000">
              <a:off x="636726" y="3269823"/>
              <a:ext cx="594000" cy="594000"/>
            </a:xfrm>
            <a:prstGeom prst="pie">
              <a:avLst>
                <a:gd fmla="val 10792838" name="adj1"/>
                <a:gd fmla="val 16200000" name="adj2"/>
              </a:avLst>
            </a:prstGeom>
            <a:solidFill>
              <a:srgbClr val="9E7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7" name="Shape 97"/>
        <p:cNvGrpSpPr/>
        <p:nvPr/>
      </p:nvGrpSpPr>
      <p:grpSpPr>
        <a:xfrm>
          <a:off x="0" y="0"/>
          <a:ext cx="0" cy="0"/>
          <a:chOff x="0" y="0"/>
          <a:chExt cx="0" cy="0"/>
        </a:xfrm>
      </p:grpSpPr>
      <p:grpSp>
        <p:nvGrpSpPr>
          <p:cNvPr id="98" name="Google Shape;98;p6"/>
          <p:cNvGrpSpPr/>
          <p:nvPr/>
        </p:nvGrpSpPr>
        <p:grpSpPr>
          <a:xfrm>
            <a:off x="625966" y="299376"/>
            <a:ext cx="999312" cy="999312"/>
            <a:chOff x="348199" y="179450"/>
            <a:chExt cx="1116300" cy="1116300"/>
          </a:xfrm>
        </p:grpSpPr>
        <p:sp>
          <p:nvSpPr>
            <p:cNvPr id="99" name="Google Shape;99;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2" name="Google Shape;102;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3" name="Shape 103"/>
        <p:cNvGrpSpPr/>
        <p:nvPr/>
      </p:nvGrpSpPr>
      <p:grpSpPr>
        <a:xfrm>
          <a:off x="0" y="0"/>
          <a:ext cx="0" cy="0"/>
          <a:chOff x="0" y="0"/>
          <a:chExt cx="0" cy="0"/>
        </a:xfrm>
      </p:grpSpPr>
      <p:grpSp>
        <p:nvGrpSpPr>
          <p:cNvPr id="104" name="Google Shape;104;p7"/>
          <p:cNvGrpSpPr/>
          <p:nvPr/>
        </p:nvGrpSpPr>
        <p:grpSpPr>
          <a:xfrm>
            <a:off x="625966" y="299376"/>
            <a:ext cx="999312" cy="999312"/>
            <a:chOff x="348199" y="179450"/>
            <a:chExt cx="1116300" cy="1116300"/>
          </a:xfrm>
        </p:grpSpPr>
        <p:sp>
          <p:nvSpPr>
            <p:cNvPr id="105" name="Google Shape;105;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7"/>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8" name="Google Shape;108;p7"/>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9" name="Google Shape;109;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0" name="Shape 110"/>
        <p:cNvGrpSpPr/>
        <p:nvPr/>
      </p:nvGrpSpPr>
      <p:grpSpPr>
        <a:xfrm>
          <a:off x="0" y="0"/>
          <a:ext cx="0" cy="0"/>
          <a:chOff x="0" y="0"/>
          <a:chExt cx="0" cy="0"/>
        </a:xfrm>
      </p:grpSpPr>
      <p:grpSp>
        <p:nvGrpSpPr>
          <p:cNvPr id="111" name="Google Shape;111;p8"/>
          <p:cNvGrpSpPr/>
          <p:nvPr/>
        </p:nvGrpSpPr>
        <p:grpSpPr>
          <a:xfrm>
            <a:off x="6866714" y="1306"/>
            <a:ext cx="2267451" cy="2601690"/>
            <a:chOff x="6790514" y="1306"/>
            <a:chExt cx="2267451" cy="2601690"/>
          </a:xfrm>
        </p:grpSpPr>
        <p:grpSp>
          <p:nvGrpSpPr>
            <p:cNvPr id="112" name="Google Shape;112;p8"/>
            <p:cNvGrpSpPr/>
            <p:nvPr/>
          </p:nvGrpSpPr>
          <p:grpSpPr>
            <a:xfrm>
              <a:off x="7067465" y="1306"/>
              <a:ext cx="1990500" cy="1990200"/>
              <a:chOff x="7067465" y="1306"/>
              <a:chExt cx="1990500" cy="1990200"/>
            </a:xfrm>
          </p:grpSpPr>
          <p:sp>
            <p:nvSpPr>
              <p:cNvPr id="113" name="Google Shape;113;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8"/>
            <p:cNvGrpSpPr/>
            <p:nvPr/>
          </p:nvGrpSpPr>
          <p:grpSpPr>
            <a:xfrm>
              <a:off x="8207126" y="1807996"/>
              <a:ext cx="795000" cy="795000"/>
              <a:chOff x="8207126" y="1807996"/>
              <a:chExt cx="795000" cy="795000"/>
            </a:xfrm>
          </p:grpSpPr>
          <p:sp>
            <p:nvSpPr>
              <p:cNvPr id="117" name="Google Shape;117;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8"/>
            <p:cNvGrpSpPr/>
            <p:nvPr/>
          </p:nvGrpSpPr>
          <p:grpSpPr>
            <a:xfrm>
              <a:off x="6790514" y="118857"/>
              <a:ext cx="548700" cy="548700"/>
              <a:chOff x="6790514" y="118857"/>
              <a:chExt cx="548700" cy="548700"/>
            </a:xfrm>
          </p:grpSpPr>
          <p:sp>
            <p:nvSpPr>
              <p:cNvPr id="121" name="Google Shape;121;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3" name="Google Shape;123;p8"/>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4" name="Google Shape;124;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5" name="Shape 125"/>
        <p:cNvGrpSpPr/>
        <p:nvPr/>
      </p:nvGrpSpPr>
      <p:grpSpPr>
        <a:xfrm>
          <a:off x="0" y="0"/>
          <a:ext cx="0" cy="0"/>
          <a:chOff x="0" y="0"/>
          <a:chExt cx="0" cy="0"/>
        </a:xfrm>
      </p:grpSpPr>
      <p:grpSp>
        <p:nvGrpSpPr>
          <p:cNvPr id="126" name="Google Shape;126;p9"/>
          <p:cNvGrpSpPr/>
          <p:nvPr/>
        </p:nvGrpSpPr>
        <p:grpSpPr>
          <a:xfrm>
            <a:off x="625966" y="299376"/>
            <a:ext cx="999312" cy="999312"/>
            <a:chOff x="348199" y="179450"/>
            <a:chExt cx="1116300" cy="1116300"/>
          </a:xfrm>
        </p:grpSpPr>
        <p:sp>
          <p:nvSpPr>
            <p:cNvPr id="127" name="Google Shape;127;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0" name="Google Shape;130;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1" name="Google Shape;131;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2" name="Google Shape;132;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3" name="Shape 133"/>
        <p:cNvGrpSpPr/>
        <p:nvPr/>
      </p:nvGrpSpPr>
      <p:grpSpPr>
        <a:xfrm>
          <a:off x="0" y="0"/>
          <a:ext cx="0" cy="0"/>
          <a:chOff x="0" y="0"/>
          <a:chExt cx="0" cy="0"/>
        </a:xfrm>
      </p:grpSpPr>
      <p:grpSp>
        <p:nvGrpSpPr>
          <p:cNvPr id="134" name="Google Shape;134;p10"/>
          <p:cNvGrpSpPr/>
          <p:nvPr/>
        </p:nvGrpSpPr>
        <p:grpSpPr>
          <a:xfrm>
            <a:off x="713373" y="3847119"/>
            <a:ext cx="825392" cy="825392"/>
            <a:chOff x="348199" y="179450"/>
            <a:chExt cx="1116300" cy="1116300"/>
          </a:xfrm>
        </p:grpSpPr>
        <p:sp>
          <p:nvSpPr>
            <p:cNvPr id="135" name="Google Shape;135;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1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38" name="Google Shape;138;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22.png"/><Relationship Id="rId13" Type="http://schemas.openxmlformats.org/officeDocument/2006/relationships/image" Target="../media/image28.png"/><Relationship Id="rId12"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6.png"/><Relationship Id="rId9" Type="http://schemas.openxmlformats.org/officeDocument/2006/relationships/image" Target="../media/image23.png"/><Relationship Id="rId15" Type="http://schemas.openxmlformats.org/officeDocument/2006/relationships/image" Target="../media/image32.png"/><Relationship Id="rId14" Type="http://schemas.openxmlformats.org/officeDocument/2006/relationships/image" Target="../media/image27.png"/><Relationship Id="rId17" Type="http://schemas.openxmlformats.org/officeDocument/2006/relationships/image" Target="../media/image54.png"/><Relationship Id="rId16" Type="http://schemas.openxmlformats.org/officeDocument/2006/relationships/image" Target="../media/image36.png"/><Relationship Id="rId5" Type="http://schemas.openxmlformats.org/officeDocument/2006/relationships/image" Target="../media/image18.png"/><Relationship Id="rId6" Type="http://schemas.openxmlformats.org/officeDocument/2006/relationships/image" Target="../media/image26.png"/><Relationship Id="rId18" Type="http://schemas.openxmlformats.org/officeDocument/2006/relationships/image" Target="../media/image29.png"/><Relationship Id="rId7" Type="http://schemas.openxmlformats.org/officeDocument/2006/relationships/image" Target="../media/image24.png"/><Relationship Id="rId8" Type="http://schemas.openxmlformats.org/officeDocument/2006/relationships/image" Target="../media/image19.png"/></Relationships>
</file>

<file path=ppt/slides/_rels/slide12.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3.png"/><Relationship Id="rId9"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0.png"/><Relationship Id="rId7" Type="http://schemas.openxmlformats.org/officeDocument/2006/relationships/image" Target="../media/image17.png"/><Relationship Id="rId8"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0.png"/><Relationship Id="rId6"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37.png"/><Relationship Id="rId6"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8.png"/><Relationship Id="rId4" Type="http://schemas.openxmlformats.org/officeDocument/2006/relationships/image" Target="../media/image42.png"/><Relationship Id="rId5" Type="http://schemas.openxmlformats.org/officeDocument/2006/relationships/image" Target="../media/image4.png"/><Relationship Id="rId6"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47.jpg"/><Relationship Id="rId6"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0.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hyperlink" Target="https://shrouded-scrubland-74851.herokuapp.com/homepag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kaggle.com/harlfoxem/housesalesprediction/data" TargetMode="External"/><Relationship Id="rId4" Type="http://schemas.openxmlformats.org/officeDocument/2006/relationships/image" Target="../media/image4.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13.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4.png"/><Relationship Id="rId8"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hyperlink" Target="https://shrouded-scrubland-74851.herokuapp.com/homepag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nvSpPr>
        <p:spPr>
          <a:xfrm>
            <a:off x="490475" y="1534613"/>
            <a:ext cx="6785700" cy="15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200">
                <a:solidFill>
                  <a:schemeClr val="lt1"/>
                </a:solidFill>
                <a:latin typeface="Nunito"/>
                <a:ea typeface="Nunito"/>
                <a:cs typeface="Nunito"/>
                <a:sym typeface="Nunito"/>
              </a:rPr>
              <a:t>PRÉDICTION DES PRIX IMMOBILIERS </a:t>
            </a:r>
            <a:endParaRPr b="1" sz="3200">
              <a:solidFill>
                <a:srgbClr val="F2F5F8"/>
              </a:solidFill>
              <a:latin typeface="Roboto"/>
              <a:ea typeface="Roboto"/>
              <a:cs typeface="Roboto"/>
              <a:sym typeface="Roboto"/>
            </a:endParaRPr>
          </a:p>
        </p:txBody>
      </p:sp>
      <p:sp>
        <p:nvSpPr>
          <p:cNvPr id="284" name="Google Shape;284;p14"/>
          <p:cNvSpPr txBox="1"/>
          <p:nvPr/>
        </p:nvSpPr>
        <p:spPr>
          <a:xfrm>
            <a:off x="1301325" y="2363713"/>
            <a:ext cx="3000000" cy="125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EFCFF"/>
                </a:solidFill>
              </a:rPr>
              <a:t>King County</a:t>
            </a:r>
            <a:endParaRPr sz="2000">
              <a:solidFill>
                <a:srgbClr val="FEFCFF"/>
              </a:solidFill>
            </a:endParaRPr>
          </a:p>
          <a:p>
            <a:pPr indent="0" lvl="0" marL="0" rtl="0" algn="l">
              <a:spcBef>
                <a:spcPts val="0"/>
              </a:spcBef>
              <a:spcAft>
                <a:spcPts val="0"/>
              </a:spcAft>
              <a:buNone/>
            </a:pPr>
            <a:r>
              <a:rPr lang="en" sz="2000">
                <a:solidFill>
                  <a:srgbClr val="FEFCFF"/>
                </a:solidFill>
              </a:rPr>
              <a:t>USA</a:t>
            </a:r>
            <a:endParaRPr sz="2000">
              <a:solidFill>
                <a:srgbClr val="FEFCFF"/>
              </a:solidFill>
            </a:endParaRPr>
          </a:p>
        </p:txBody>
      </p:sp>
      <p:pic>
        <p:nvPicPr>
          <p:cNvPr id="285" name="Google Shape;285;p14"/>
          <p:cNvPicPr preferRelativeResize="0"/>
          <p:nvPr/>
        </p:nvPicPr>
        <p:blipFill rotWithShape="1">
          <a:blip r:embed="rId3">
            <a:alphaModFix/>
          </a:blip>
          <a:srcRect b="0" l="0" r="0" t="0"/>
          <a:stretch/>
        </p:blipFill>
        <p:spPr>
          <a:xfrm>
            <a:off x="608687" y="4324650"/>
            <a:ext cx="1246725" cy="697575"/>
          </a:xfrm>
          <a:prstGeom prst="rect">
            <a:avLst/>
          </a:prstGeom>
          <a:noFill/>
          <a:ln>
            <a:noFill/>
          </a:ln>
        </p:spPr>
      </p:pic>
      <p:sp>
        <p:nvSpPr>
          <p:cNvPr id="286" name="Google Shape;286;p14"/>
          <p:cNvSpPr/>
          <p:nvPr/>
        </p:nvSpPr>
        <p:spPr>
          <a:xfrm rot="-5400000">
            <a:off x="608678" y="2208551"/>
            <a:ext cx="999300" cy="999300"/>
          </a:xfrm>
          <a:prstGeom prst="pie">
            <a:avLst>
              <a:gd fmla="val 10792838" name="adj1"/>
              <a:gd fmla="val 16200000" name="adj2"/>
            </a:avLst>
          </a:prstGeom>
          <a:solidFill>
            <a:srgbClr val="DDC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rot="-5400000">
            <a:off x="811338" y="2411211"/>
            <a:ext cx="594000" cy="594000"/>
          </a:xfrm>
          <a:prstGeom prst="pie">
            <a:avLst>
              <a:gd fmla="val 10792838" name="adj1"/>
              <a:gd fmla="val 16200000" name="adj2"/>
            </a:avLst>
          </a:prstGeom>
          <a:solidFill>
            <a:srgbClr val="9E7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14"/>
          <p:cNvPicPr preferRelativeResize="0"/>
          <p:nvPr/>
        </p:nvPicPr>
        <p:blipFill rotWithShape="1">
          <a:blip r:embed="rId4">
            <a:alphaModFix/>
          </a:blip>
          <a:srcRect b="30980" l="0" r="0" t="29494"/>
          <a:stretch/>
        </p:blipFill>
        <p:spPr>
          <a:xfrm>
            <a:off x="1974550" y="4538450"/>
            <a:ext cx="2035476" cy="422376"/>
          </a:xfrm>
          <a:prstGeom prst="rect">
            <a:avLst/>
          </a:prstGeom>
          <a:noFill/>
          <a:ln>
            <a:noFill/>
          </a:ln>
        </p:spPr>
      </p:pic>
      <p:sp>
        <p:nvSpPr>
          <p:cNvPr id="289" name="Google Shape;289;p14"/>
          <p:cNvSpPr txBox="1"/>
          <p:nvPr/>
        </p:nvSpPr>
        <p:spPr>
          <a:xfrm>
            <a:off x="4252400" y="4554450"/>
            <a:ext cx="32823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2F5F8"/>
                </a:solidFill>
                <a:latin typeface="Nunito"/>
                <a:ea typeface="Nunito"/>
                <a:cs typeface="Nunito"/>
                <a:sym typeface="Nunito"/>
              </a:rPr>
              <a:t>Djamel</a:t>
            </a:r>
            <a:r>
              <a:rPr b="1" lang="en" sz="1600">
                <a:solidFill>
                  <a:srgbClr val="F2F5F8"/>
                </a:solidFill>
                <a:latin typeface="Nunito"/>
                <a:ea typeface="Nunito"/>
                <a:cs typeface="Nunito"/>
                <a:sym typeface="Nunito"/>
              </a:rPr>
              <a:t> GHARBI, Le 21/12/2018</a:t>
            </a:r>
            <a:endParaRPr b="1" sz="1600">
              <a:solidFill>
                <a:srgbClr val="F2F5F8"/>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23"/>
          <p:cNvSpPr txBox="1"/>
          <p:nvPr/>
        </p:nvSpPr>
        <p:spPr>
          <a:xfrm>
            <a:off x="490475" y="1382213"/>
            <a:ext cx="6785700" cy="15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chemeClr val="lt1"/>
                </a:solidFill>
                <a:latin typeface="Nunito"/>
                <a:ea typeface="Nunito"/>
                <a:cs typeface="Nunito"/>
                <a:sym typeface="Nunito"/>
              </a:rPr>
              <a:t>Architecture </a:t>
            </a:r>
            <a:endParaRPr b="1" sz="3600">
              <a:solidFill>
                <a:schemeClr val="lt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 sz="3600">
                <a:solidFill>
                  <a:schemeClr val="lt1"/>
                </a:solidFill>
                <a:latin typeface="Nunito"/>
                <a:ea typeface="Nunito"/>
                <a:cs typeface="Nunito"/>
                <a:sym typeface="Nunito"/>
              </a:rPr>
              <a:t>Big Data</a:t>
            </a:r>
            <a:endParaRPr b="1" sz="3600">
              <a:solidFill>
                <a:schemeClr val="lt1"/>
              </a:solidFill>
              <a:latin typeface="Nunito"/>
              <a:ea typeface="Nunito"/>
              <a:cs typeface="Nunito"/>
              <a:sym typeface="Nunito"/>
            </a:endParaRPr>
          </a:p>
        </p:txBody>
      </p:sp>
      <p:grpSp>
        <p:nvGrpSpPr>
          <p:cNvPr id="536" name="Google Shape;536;p23"/>
          <p:cNvGrpSpPr/>
          <p:nvPr/>
        </p:nvGrpSpPr>
        <p:grpSpPr>
          <a:xfrm>
            <a:off x="608678" y="2208551"/>
            <a:ext cx="999300" cy="999300"/>
            <a:chOff x="434066" y="3067163"/>
            <a:chExt cx="999300" cy="999300"/>
          </a:xfrm>
        </p:grpSpPr>
        <p:sp>
          <p:nvSpPr>
            <p:cNvPr id="537" name="Google Shape;537;p23"/>
            <p:cNvSpPr/>
            <p:nvPr/>
          </p:nvSpPr>
          <p:spPr>
            <a:xfrm rot="-5400000">
              <a:off x="434066" y="3067163"/>
              <a:ext cx="999300" cy="999300"/>
            </a:xfrm>
            <a:prstGeom prst="pie">
              <a:avLst>
                <a:gd fmla="val 10792838" name="adj1"/>
                <a:gd fmla="val 16200000" name="adj2"/>
              </a:avLst>
            </a:prstGeom>
            <a:solidFill>
              <a:srgbClr val="DDC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3"/>
            <p:cNvSpPr/>
            <p:nvPr/>
          </p:nvSpPr>
          <p:spPr>
            <a:xfrm rot="-5400000">
              <a:off x="636726" y="3269823"/>
              <a:ext cx="594000" cy="594000"/>
            </a:xfrm>
            <a:prstGeom prst="pie">
              <a:avLst>
                <a:gd fmla="val 10792838" name="adj1"/>
                <a:gd fmla="val 16200000" name="adj2"/>
              </a:avLst>
            </a:prstGeom>
            <a:solidFill>
              <a:srgbClr val="9E7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 name="Google Shape;539;p23"/>
          <p:cNvSpPr txBox="1"/>
          <p:nvPr/>
        </p:nvSpPr>
        <p:spPr>
          <a:xfrm>
            <a:off x="1280875" y="2350100"/>
            <a:ext cx="4067100" cy="12588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Clr>
                <a:srgbClr val="FEFCFF"/>
              </a:buClr>
              <a:buSzPts val="2000"/>
              <a:buAutoNum type="arabicPeriod"/>
            </a:pPr>
            <a:r>
              <a:rPr lang="en" sz="2000">
                <a:solidFill>
                  <a:srgbClr val="FEFCFF"/>
                </a:solidFill>
              </a:rPr>
              <a:t>Architecture / choix des outils</a:t>
            </a:r>
            <a:endParaRPr sz="2000">
              <a:solidFill>
                <a:srgbClr val="FEFCFF"/>
              </a:solidFill>
            </a:endParaRPr>
          </a:p>
          <a:p>
            <a:pPr indent="-355600" lvl="0" marL="457200" rtl="0" algn="l">
              <a:spcBef>
                <a:spcPts val="0"/>
              </a:spcBef>
              <a:spcAft>
                <a:spcPts val="0"/>
              </a:spcAft>
              <a:buClr>
                <a:srgbClr val="FEFCFF"/>
              </a:buClr>
              <a:buSzPts val="2000"/>
              <a:buAutoNum type="arabicPeriod"/>
            </a:pPr>
            <a:r>
              <a:rPr lang="en" sz="2000">
                <a:solidFill>
                  <a:srgbClr val="FEFCFF"/>
                </a:solidFill>
              </a:rPr>
              <a:t>Scalabilité</a:t>
            </a:r>
            <a:endParaRPr sz="2000">
              <a:solidFill>
                <a:srgbClr val="FEFC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24"/>
          <p:cNvSpPr/>
          <p:nvPr/>
        </p:nvSpPr>
        <p:spPr>
          <a:xfrm>
            <a:off x="7587866" y="2233362"/>
            <a:ext cx="1219200" cy="1930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
          <p:cNvSpPr/>
          <p:nvPr/>
        </p:nvSpPr>
        <p:spPr>
          <a:xfrm>
            <a:off x="321175" y="2194987"/>
            <a:ext cx="1370100" cy="1930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a:off x="1794952" y="1313092"/>
            <a:ext cx="5689200" cy="3253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7" name="Google Shape;547;p24"/>
          <p:cNvPicPr preferRelativeResize="0"/>
          <p:nvPr/>
        </p:nvPicPr>
        <p:blipFill>
          <a:blip r:embed="rId3">
            <a:alphaModFix/>
          </a:blip>
          <a:stretch>
            <a:fillRect/>
          </a:stretch>
        </p:blipFill>
        <p:spPr>
          <a:xfrm>
            <a:off x="3736393" y="912075"/>
            <a:ext cx="1713098" cy="756867"/>
          </a:xfrm>
          <a:prstGeom prst="rect">
            <a:avLst/>
          </a:prstGeom>
          <a:noFill/>
          <a:ln>
            <a:noFill/>
          </a:ln>
        </p:spPr>
      </p:pic>
      <p:sp>
        <p:nvSpPr>
          <p:cNvPr id="548" name="Google Shape;548;p24"/>
          <p:cNvSpPr txBox="1"/>
          <p:nvPr>
            <p:ph idx="1" type="body"/>
          </p:nvPr>
        </p:nvSpPr>
        <p:spPr>
          <a:xfrm>
            <a:off x="539024" y="1552930"/>
            <a:ext cx="945900" cy="30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Data RAW</a:t>
            </a:r>
            <a:endParaRPr b="1"/>
          </a:p>
        </p:txBody>
      </p:sp>
      <p:pic>
        <p:nvPicPr>
          <p:cNvPr id="549" name="Google Shape;549;p24"/>
          <p:cNvPicPr preferRelativeResize="0"/>
          <p:nvPr/>
        </p:nvPicPr>
        <p:blipFill>
          <a:blip r:embed="rId4">
            <a:alphaModFix/>
          </a:blip>
          <a:stretch>
            <a:fillRect/>
          </a:stretch>
        </p:blipFill>
        <p:spPr>
          <a:xfrm>
            <a:off x="4152949" y="2714236"/>
            <a:ext cx="879993" cy="433339"/>
          </a:xfrm>
          <a:prstGeom prst="rect">
            <a:avLst/>
          </a:prstGeom>
          <a:noFill/>
          <a:ln>
            <a:noFill/>
          </a:ln>
        </p:spPr>
      </p:pic>
      <p:pic>
        <p:nvPicPr>
          <p:cNvPr id="550" name="Google Shape;550;p24"/>
          <p:cNvPicPr preferRelativeResize="0"/>
          <p:nvPr/>
        </p:nvPicPr>
        <p:blipFill>
          <a:blip r:embed="rId5">
            <a:alphaModFix/>
          </a:blip>
          <a:stretch>
            <a:fillRect/>
          </a:stretch>
        </p:blipFill>
        <p:spPr>
          <a:xfrm>
            <a:off x="1959319" y="2693884"/>
            <a:ext cx="818689" cy="474082"/>
          </a:xfrm>
          <a:prstGeom prst="rect">
            <a:avLst/>
          </a:prstGeom>
          <a:noFill/>
          <a:ln>
            <a:noFill/>
          </a:ln>
        </p:spPr>
      </p:pic>
      <p:pic>
        <p:nvPicPr>
          <p:cNvPr id="551" name="Google Shape;551;p24"/>
          <p:cNvPicPr preferRelativeResize="0"/>
          <p:nvPr/>
        </p:nvPicPr>
        <p:blipFill>
          <a:blip r:embed="rId6">
            <a:alphaModFix/>
          </a:blip>
          <a:stretch>
            <a:fillRect/>
          </a:stretch>
        </p:blipFill>
        <p:spPr>
          <a:xfrm>
            <a:off x="2033591" y="3703453"/>
            <a:ext cx="818689" cy="752365"/>
          </a:xfrm>
          <a:prstGeom prst="rect">
            <a:avLst/>
          </a:prstGeom>
          <a:noFill/>
          <a:ln>
            <a:noFill/>
          </a:ln>
        </p:spPr>
      </p:pic>
      <p:pic>
        <p:nvPicPr>
          <p:cNvPr id="552" name="Google Shape;552;p24"/>
          <p:cNvPicPr preferRelativeResize="0"/>
          <p:nvPr/>
        </p:nvPicPr>
        <p:blipFill>
          <a:blip r:embed="rId7">
            <a:alphaModFix/>
          </a:blip>
          <a:stretch>
            <a:fillRect/>
          </a:stretch>
        </p:blipFill>
        <p:spPr>
          <a:xfrm>
            <a:off x="3094449" y="2714376"/>
            <a:ext cx="742008" cy="363655"/>
          </a:xfrm>
          <a:prstGeom prst="rect">
            <a:avLst/>
          </a:prstGeom>
          <a:noFill/>
          <a:ln>
            <a:noFill/>
          </a:ln>
        </p:spPr>
      </p:pic>
      <p:pic>
        <p:nvPicPr>
          <p:cNvPr id="553" name="Google Shape;553;p24"/>
          <p:cNvPicPr preferRelativeResize="0"/>
          <p:nvPr/>
        </p:nvPicPr>
        <p:blipFill>
          <a:blip r:embed="rId8">
            <a:alphaModFix/>
          </a:blip>
          <a:stretch>
            <a:fillRect/>
          </a:stretch>
        </p:blipFill>
        <p:spPr>
          <a:xfrm>
            <a:off x="6702226" y="2697824"/>
            <a:ext cx="742008" cy="375859"/>
          </a:xfrm>
          <a:prstGeom prst="rect">
            <a:avLst/>
          </a:prstGeom>
          <a:noFill/>
          <a:ln>
            <a:noFill/>
          </a:ln>
        </p:spPr>
      </p:pic>
      <p:sp>
        <p:nvSpPr>
          <p:cNvPr id="554" name="Google Shape;554;p24"/>
          <p:cNvSpPr txBox="1"/>
          <p:nvPr>
            <p:ph idx="1" type="body"/>
          </p:nvPr>
        </p:nvSpPr>
        <p:spPr>
          <a:xfrm>
            <a:off x="2966050" y="1546375"/>
            <a:ext cx="1370100" cy="576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Data transformation</a:t>
            </a:r>
            <a:endParaRPr b="1"/>
          </a:p>
        </p:txBody>
      </p:sp>
      <p:grpSp>
        <p:nvGrpSpPr>
          <p:cNvPr id="555" name="Google Shape;555;p24"/>
          <p:cNvGrpSpPr/>
          <p:nvPr/>
        </p:nvGrpSpPr>
        <p:grpSpPr>
          <a:xfrm>
            <a:off x="394438" y="2314695"/>
            <a:ext cx="1248515" cy="1408165"/>
            <a:chOff x="159375" y="2216020"/>
            <a:chExt cx="1452775" cy="1853580"/>
          </a:xfrm>
        </p:grpSpPr>
        <p:pic>
          <p:nvPicPr>
            <p:cNvPr id="556" name="Google Shape;556;p24"/>
            <p:cNvPicPr preferRelativeResize="0"/>
            <p:nvPr/>
          </p:nvPicPr>
          <p:blipFill>
            <a:blip r:embed="rId9">
              <a:alphaModFix/>
            </a:blip>
            <a:stretch>
              <a:fillRect/>
            </a:stretch>
          </p:blipFill>
          <p:spPr>
            <a:xfrm>
              <a:off x="159375" y="3723700"/>
              <a:ext cx="1452775" cy="345900"/>
            </a:xfrm>
            <a:prstGeom prst="rect">
              <a:avLst/>
            </a:prstGeom>
            <a:noFill/>
            <a:ln>
              <a:noFill/>
            </a:ln>
          </p:spPr>
        </p:pic>
        <p:grpSp>
          <p:nvGrpSpPr>
            <p:cNvPr id="557" name="Google Shape;557;p24"/>
            <p:cNvGrpSpPr/>
            <p:nvPr/>
          </p:nvGrpSpPr>
          <p:grpSpPr>
            <a:xfrm>
              <a:off x="379307" y="2216020"/>
              <a:ext cx="899162" cy="1660070"/>
              <a:chOff x="511300" y="1905588"/>
              <a:chExt cx="1316875" cy="2417812"/>
            </a:xfrm>
          </p:grpSpPr>
          <p:grpSp>
            <p:nvGrpSpPr>
              <p:cNvPr id="558" name="Google Shape;558;p24"/>
              <p:cNvGrpSpPr/>
              <p:nvPr/>
            </p:nvGrpSpPr>
            <p:grpSpPr>
              <a:xfrm>
                <a:off x="511300" y="1905588"/>
                <a:ext cx="1316875" cy="1471089"/>
                <a:chOff x="511300" y="1676988"/>
                <a:chExt cx="1316875" cy="1471089"/>
              </a:xfrm>
            </p:grpSpPr>
            <p:pic>
              <p:nvPicPr>
                <p:cNvPr id="559" name="Google Shape;559;p24"/>
                <p:cNvPicPr preferRelativeResize="0"/>
                <p:nvPr/>
              </p:nvPicPr>
              <p:blipFill>
                <a:blip r:embed="rId10">
                  <a:alphaModFix/>
                </a:blip>
                <a:stretch>
                  <a:fillRect/>
                </a:stretch>
              </p:blipFill>
              <p:spPr>
                <a:xfrm>
                  <a:off x="511300" y="2639482"/>
                  <a:ext cx="1316875" cy="508595"/>
                </a:xfrm>
                <a:prstGeom prst="rect">
                  <a:avLst/>
                </a:prstGeom>
                <a:noFill/>
                <a:ln>
                  <a:noFill/>
                </a:ln>
              </p:spPr>
            </p:pic>
            <p:pic>
              <p:nvPicPr>
                <p:cNvPr id="560" name="Google Shape;560;p24"/>
                <p:cNvPicPr preferRelativeResize="0"/>
                <p:nvPr/>
              </p:nvPicPr>
              <p:blipFill>
                <a:blip r:embed="rId11">
                  <a:alphaModFix/>
                </a:blip>
                <a:stretch>
                  <a:fillRect/>
                </a:stretch>
              </p:blipFill>
              <p:spPr>
                <a:xfrm>
                  <a:off x="860528" y="1676988"/>
                  <a:ext cx="618402" cy="871423"/>
                </a:xfrm>
                <a:prstGeom prst="rect">
                  <a:avLst/>
                </a:prstGeom>
                <a:noFill/>
                <a:ln>
                  <a:noFill/>
                </a:ln>
              </p:spPr>
            </p:pic>
          </p:grpSp>
          <p:pic>
            <p:nvPicPr>
              <p:cNvPr id="561" name="Google Shape;561;p24"/>
              <p:cNvPicPr preferRelativeResize="0"/>
              <p:nvPr/>
            </p:nvPicPr>
            <p:blipFill>
              <a:blip r:embed="rId12">
                <a:alphaModFix/>
              </a:blip>
              <a:stretch>
                <a:fillRect/>
              </a:stretch>
            </p:blipFill>
            <p:spPr>
              <a:xfrm>
                <a:off x="532400" y="3048725"/>
                <a:ext cx="1274675" cy="1274675"/>
              </a:xfrm>
              <a:prstGeom prst="rect">
                <a:avLst/>
              </a:prstGeom>
              <a:noFill/>
              <a:ln>
                <a:noFill/>
              </a:ln>
            </p:spPr>
          </p:pic>
        </p:grpSp>
      </p:grpSp>
      <p:sp>
        <p:nvSpPr>
          <p:cNvPr id="562" name="Google Shape;562;p24"/>
          <p:cNvSpPr txBox="1"/>
          <p:nvPr>
            <p:ph idx="1" type="body"/>
          </p:nvPr>
        </p:nvSpPr>
        <p:spPr>
          <a:xfrm>
            <a:off x="5395209" y="1540130"/>
            <a:ext cx="945900" cy="30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Data table</a:t>
            </a:r>
            <a:endParaRPr b="1"/>
          </a:p>
        </p:txBody>
      </p:sp>
      <p:sp>
        <p:nvSpPr>
          <p:cNvPr id="563" name="Google Shape;563;p24"/>
          <p:cNvSpPr txBox="1"/>
          <p:nvPr>
            <p:ph idx="1" type="body"/>
          </p:nvPr>
        </p:nvSpPr>
        <p:spPr>
          <a:xfrm>
            <a:off x="7794178" y="1434375"/>
            <a:ext cx="945900" cy="51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Client app</a:t>
            </a:r>
            <a:endParaRPr b="1"/>
          </a:p>
          <a:p>
            <a:pPr indent="0" lvl="0" marL="0" rtl="0" algn="ctr">
              <a:spcBef>
                <a:spcPts val="0"/>
              </a:spcBef>
              <a:spcAft>
                <a:spcPts val="1600"/>
              </a:spcAft>
              <a:buNone/>
            </a:pPr>
            <a:r>
              <a:rPr b="1" lang="en"/>
              <a:t>Dataviz</a:t>
            </a:r>
            <a:endParaRPr b="1"/>
          </a:p>
        </p:txBody>
      </p:sp>
      <p:grpSp>
        <p:nvGrpSpPr>
          <p:cNvPr id="564" name="Google Shape;564;p24"/>
          <p:cNvGrpSpPr/>
          <p:nvPr/>
        </p:nvGrpSpPr>
        <p:grpSpPr>
          <a:xfrm>
            <a:off x="1588767" y="1703430"/>
            <a:ext cx="1273421" cy="262806"/>
            <a:chOff x="1083025" y="2306625"/>
            <a:chExt cx="1834900" cy="297224"/>
          </a:xfrm>
        </p:grpSpPr>
        <p:sp>
          <p:nvSpPr>
            <p:cNvPr id="565" name="Google Shape;565;p2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66" name="Google Shape;566;p2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24"/>
          <p:cNvGrpSpPr/>
          <p:nvPr/>
        </p:nvGrpSpPr>
        <p:grpSpPr>
          <a:xfrm>
            <a:off x="4472572" y="1703422"/>
            <a:ext cx="732859" cy="262806"/>
            <a:chOff x="1083025" y="2306625"/>
            <a:chExt cx="1834900" cy="297224"/>
          </a:xfrm>
        </p:grpSpPr>
        <p:sp>
          <p:nvSpPr>
            <p:cNvPr id="568" name="Google Shape;568;p2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69" name="Google Shape;569;p2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24"/>
          <p:cNvGrpSpPr/>
          <p:nvPr/>
        </p:nvGrpSpPr>
        <p:grpSpPr>
          <a:xfrm>
            <a:off x="6262401" y="1703427"/>
            <a:ext cx="1449204" cy="262806"/>
            <a:chOff x="1083025" y="2306625"/>
            <a:chExt cx="1834900" cy="297224"/>
          </a:xfrm>
        </p:grpSpPr>
        <p:sp>
          <p:nvSpPr>
            <p:cNvPr id="571" name="Google Shape;571;p2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72" name="Google Shape;572;p2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3" name="Google Shape;573;p24"/>
          <p:cNvPicPr preferRelativeResize="0"/>
          <p:nvPr/>
        </p:nvPicPr>
        <p:blipFill>
          <a:blip r:embed="rId13">
            <a:alphaModFix/>
          </a:blip>
          <a:stretch>
            <a:fillRect/>
          </a:stretch>
        </p:blipFill>
        <p:spPr>
          <a:xfrm>
            <a:off x="7886791" y="2457863"/>
            <a:ext cx="670099" cy="576822"/>
          </a:xfrm>
          <a:prstGeom prst="rect">
            <a:avLst/>
          </a:prstGeom>
          <a:noFill/>
          <a:ln>
            <a:noFill/>
          </a:ln>
        </p:spPr>
      </p:pic>
      <p:pic>
        <p:nvPicPr>
          <p:cNvPr id="574" name="Google Shape;574;p24"/>
          <p:cNvPicPr preferRelativeResize="0"/>
          <p:nvPr/>
        </p:nvPicPr>
        <p:blipFill>
          <a:blip r:embed="rId14">
            <a:alphaModFix/>
          </a:blip>
          <a:stretch>
            <a:fillRect/>
          </a:stretch>
        </p:blipFill>
        <p:spPr>
          <a:xfrm>
            <a:off x="7722607" y="3073807"/>
            <a:ext cx="992345" cy="466858"/>
          </a:xfrm>
          <a:prstGeom prst="rect">
            <a:avLst/>
          </a:prstGeom>
          <a:noFill/>
          <a:ln>
            <a:noFill/>
          </a:ln>
        </p:spPr>
      </p:pic>
      <p:sp>
        <p:nvSpPr>
          <p:cNvPr id="575" name="Google Shape;575;p24"/>
          <p:cNvSpPr/>
          <p:nvPr/>
        </p:nvSpPr>
        <p:spPr>
          <a:xfrm rot="-256578">
            <a:off x="6709858" y="3446452"/>
            <a:ext cx="1033979" cy="12885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4"/>
          <p:cNvSpPr/>
          <p:nvPr/>
        </p:nvSpPr>
        <p:spPr>
          <a:xfrm>
            <a:off x="3901992" y="2866593"/>
            <a:ext cx="200700" cy="12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a:off x="2835845" y="2866582"/>
            <a:ext cx="200700" cy="12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a:off x="5077413" y="2866593"/>
            <a:ext cx="318900" cy="12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rot="1674099">
            <a:off x="5042701" y="3094679"/>
            <a:ext cx="408372" cy="13078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a:off x="6234230" y="2866593"/>
            <a:ext cx="200700" cy="12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
          <p:cNvSpPr/>
          <p:nvPr/>
        </p:nvSpPr>
        <p:spPr>
          <a:xfrm rot="2018638">
            <a:off x="7268952" y="3175239"/>
            <a:ext cx="413696" cy="13134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p:nvPr/>
        </p:nvSpPr>
        <p:spPr>
          <a:xfrm rot="5400000">
            <a:off x="2199433" y="3375481"/>
            <a:ext cx="582000" cy="136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AutoNum type="arabicPeriod"/>
            </a:pPr>
            <a:r>
              <a:rPr lang="en"/>
              <a:t>Architecture / outils</a:t>
            </a:r>
            <a:endParaRPr/>
          </a:p>
        </p:txBody>
      </p:sp>
      <p:sp>
        <p:nvSpPr>
          <p:cNvPr id="584" name="Google Shape;584;p24"/>
          <p:cNvSpPr txBox="1"/>
          <p:nvPr>
            <p:ph idx="1" type="body"/>
          </p:nvPr>
        </p:nvSpPr>
        <p:spPr>
          <a:xfrm>
            <a:off x="5463113" y="2263503"/>
            <a:ext cx="1041900" cy="30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100">
                <a:solidFill>
                  <a:srgbClr val="0000FF"/>
                </a:solidFill>
              </a:rPr>
              <a:t>Smart </a:t>
            </a:r>
            <a:r>
              <a:rPr b="1" lang="en" sz="1100">
                <a:solidFill>
                  <a:srgbClr val="0000FF"/>
                </a:solidFill>
              </a:rPr>
              <a:t>Data</a:t>
            </a:r>
            <a:endParaRPr b="1" sz="1100">
              <a:solidFill>
                <a:srgbClr val="0000FF"/>
              </a:solidFill>
            </a:endParaRPr>
          </a:p>
        </p:txBody>
      </p:sp>
      <p:sp>
        <p:nvSpPr>
          <p:cNvPr id="585" name="Google Shape;585;p24"/>
          <p:cNvSpPr txBox="1"/>
          <p:nvPr>
            <p:ph idx="1" type="body"/>
          </p:nvPr>
        </p:nvSpPr>
        <p:spPr>
          <a:xfrm>
            <a:off x="2901624" y="2265925"/>
            <a:ext cx="1219200" cy="30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100">
                <a:solidFill>
                  <a:srgbClr val="0000FF"/>
                </a:solidFill>
              </a:rPr>
              <a:t>Transformation</a:t>
            </a:r>
            <a:endParaRPr b="1" sz="1100">
              <a:solidFill>
                <a:srgbClr val="0000FF"/>
              </a:solidFill>
            </a:endParaRPr>
          </a:p>
        </p:txBody>
      </p:sp>
      <p:pic>
        <p:nvPicPr>
          <p:cNvPr id="586" name="Google Shape;586;p24"/>
          <p:cNvPicPr preferRelativeResize="0"/>
          <p:nvPr/>
        </p:nvPicPr>
        <p:blipFill>
          <a:blip r:embed="rId15">
            <a:alphaModFix/>
          </a:blip>
          <a:stretch>
            <a:fillRect/>
          </a:stretch>
        </p:blipFill>
        <p:spPr>
          <a:xfrm>
            <a:off x="3325803" y="3078562"/>
            <a:ext cx="279302" cy="262811"/>
          </a:xfrm>
          <a:prstGeom prst="rect">
            <a:avLst/>
          </a:prstGeom>
          <a:noFill/>
          <a:ln>
            <a:noFill/>
          </a:ln>
        </p:spPr>
      </p:pic>
      <p:sp>
        <p:nvSpPr>
          <p:cNvPr id="587" name="Google Shape;587;p24"/>
          <p:cNvSpPr txBox="1"/>
          <p:nvPr>
            <p:ph idx="1" type="body"/>
          </p:nvPr>
        </p:nvSpPr>
        <p:spPr>
          <a:xfrm>
            <a:off x="1804842" y="2260560"/>
            <a:ext cx="1127700" cy="517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rgbClr val="0000FF"/>
                </a:solidFill>
              </a:rPr>
              <a:t>DataFlow</a:t>
            </a:r>
            <a:endParaRPr b="1" sz="1100">
              <a:solidFill>
                <a:srgbClr val="0000FF"/>
              </a:solidFill>
            </a:endParaRPr>
          </a:p>
          <a:p>
            <a:pPr indent="0" lvl="0" marL="0" rtl="0" algn="ctr">
              <a:spcBef>
                <a:spcPts val="0"/>
              </a:spcBef>
              <a:spcAft>
                <a:spcPts val="1600"/>
              </a:spcAft>
              <a:buNone/>
            </a:pPr>
            <a:r>
              <a:rPr b="1" lang="en" sz="1100">
                <a:solidFill>
                  <a:srgbClr val="0000FF"/>
                </a:solidFill>
              </a:rPr>
              <a:t>manager</a:t>
            </a:r>
            <a:endParaRPr b="1" sz="1100">
              <a:solidFill>
                <a:srgbClr val="0000FF"/>
              </a:solidFill>
            </a:endParaRPr>
          </a:p>
        </p:txBody>
      </p:sp>
      <p:sp>
        <p:nvSpPr>
          <p:cNvPr id="588" name="Google Shape;588;p24"/>
          <p:cNvSpPr txBox="1"/>
          <p:nvPr>
            <p:ph idx="1" type="body"/>
          </p:nvPr>
        </p:nvSpPr>
        <p:spPr>
          <a:xfrm>
            <a:off x="6518677" y="2260540"/>
            <a:ext cx="1041900" cy="306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100">
                <a:solidFill>
                  <a:srgbClr val="0000FF"/>
                </a:solidFill>
              </a:rPr>
              <a:t>Machine learning</a:t>
            </a:r>
            <a:endParaRPr b="1" sz="1100">
              <a:solidFill>
                <a:srgbClr val="0000FF"/>
              </a:solidFill>
            </a:endParaRPr>
          </a:p>
        </p:txBody>
      </p:sp>
      <p:sp>
        <p:nvSpPr>
          <p:cNvPr id="589" name="Google Shape;589;p24"/>
          <p:cNvSpPr txBox="1"/>
          <p:nvPr>
            <p:ph idx="1" type="body"/>
          </p:nvPr>
        </p:nvSpPr>
        <p:spPr>
          <a:xfrm>
            <a:off x="4321860" y="2274268"/>
            <a:ext cx="1127700" cy="30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100">
                <a:solidFill>
                  <a:srgbClr val="0000FF"/>
                </a:solidFill>
              </a:rPr>
              <a:t>Pub / Sub</a:t>
            </a:r>
            <a:endParaRPr b="1" sz="1100">
              <a:solidFill>
                <a:srgbClr val="0000FF"/>
              </a:solidFill>
            </a:endParaRPr>
          </a:p>
        </p:txBody>
      </p:sp>
      <p:sp>
        <p:nvSpPr>
          <p:cNvPr id="590" name="Google Shape;590;p2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91" name="Google Shape;591;p24"/>
          <p:cNvSpPr/>
          <p:nvPr/>
        </p:nvSpPr>
        <p:spPr>
          <a:xfrm>
            <a:off x="5430900" y="2637100"/>
            <a:ext cx="1127700" cy="1214700"/>
          </a:xfrm>
          <a:prstGeom prst="roundRect">
            <a:avLst>
              <a:gd fmla="val 16667" name="adj"/>
            </a:avLst>
          </a:prstGeom>
          <a:solidFill>
            <a:srgbClr val="000000">
              <a:alpha val="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2" name="Google Shape;592;p24"/>
          <p:cNvPicPr preferRelativeResize="0"/>
          <p:nvPr/>
        </p:nvPicPr>
        <p:blipFill>
          <a:blip r:embed="rId16">
            <a:alphaModFix/>
          </a:blip>
          <a:stretch>
            <a:fillRect/>
          </a:stretch>
        </p:blipFill>
        <p:spPr>
          <a:xfrm>
            <a:off x="5709709" y="2709294"/>
            <a:ext cx="592953" cy="373824"/>
          </a:xfrm>
          <a:prstGeom prst="rect">
            <a:avLst/>
          </a:prstGeom>
          <a:noFill/>
          <a:ln>
            <a:noFill/>
          </a:ln>
        </p:spPr>
      </p:pic>
      <p:pic>
        <p:nvPicPr>
          <p:cNvPr id="593" name="Google Shape;593;p24"/>
          <p:cNvPicPr preferRelativeResize="0"/>
          <p:nvPr/>
        </p:nvPicPr>
        <p:blipFill>
          <a:blip r:embed="rId17">
            <a:alphaModFix/>
          </a:blip>
          <a:stretch>
            <a:fillRect/>
          </a:stretch>
        </p:blipFill>
        <p:spPr>
          <a:xfrm>
            <a:off x="5374475" y="3126600"/>
            <a:ext cx="1219199" cy="634552"/>
          </a:xfrm>
          <a:prstGeom prst="rect">
            <a:avLst/>
          </a:prstGeom>
          <a:noFill/>
          <a:ln>
            <a:noFill/>
          </a:ln>
        </p:spPr>
      </p:pic>
      <p:pic>
        <p:nvPicPr>
          <p:cNvPr id="594" name="Google Shape;594;p24"/>
          <p:cNvPicPr preferRelativeResize="0"/>
          <p:nvPr/>
        </p:nvPicPr>
        <p:blipFill>
          <a:blip r:embed="rId18">
            <a:alphaModFix/>
          </a:blip>
          <a:stretch>
            <a:fillRect/>
          </a:stretch>
        </p:blipFill>
        <p:spPr>
          <a:xfrm>
            <a:off x="7788138" y="3540674"/>
            <a:ext cx="818676" cy="3203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25"/>
          <p:cNvSpPr/>
          <p:nvPr/>
        </p:nvSpPr>
        <p:spPr>
          <a:xfrm>
            <a:off x="104675" y="2055713"/>
            <a:ext cx="1458000" cy="21828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5"/>
          <p:cNvSpPr/>
          <p:nvPr/>
        </p:nvSpPr>
        <p:spPr>
          <a:xfrm>
            <a:off x="2587600" y="1305600"/>
            <a:ext cx="3643500" cy="37347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5"/>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Scalabilité</a:t>
            </a:r>
            <a:endParaRPr/>
          </a:p>
        </p:txBody>
      </p:sp>
      <p:grpSp>
        <p:nvGrpSpPr>
          <p:cNvPr id="602" name="Google Shape;602;p25"/>
          <p:cNvGrpSpPr/>
          <p:nvPr/>
        </p:nvGrpSpPr>
        <p:grpSpPr>
          <a:xfrm>
            <a:off x="2800200" y="1873750"/>
            <a:ext cx="1211700" cy="999300"/>
            <a:chOff x="2038200" y="1416550"/>
            <a:chExt cx="1211700" cy="999300"/>
          </a:xfrm>
        </p:grpSpPr>
        <p:sp>
          <p:nvSpPr>
            <p:cNvPr id="603" name="Google Shape;603;p25"/>
            <p:cNvSpPr/>
            <p:nvPr/>
          </p:nvSpPr>
          <p:spPr>
            <a:xfrm>
              <a:off x="2038200" y="1416550"/>
              <a:ext cx="1211700" cy="999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4" name="Google Shape;604;p25"/>
            <p:cNvPicPr preferRelativeResize="0"/>
            <p:nvPr/>
          </p:nvPicPr>
          <p:blipFill>
            <a:blip r:embed="rId3">
              <a:alphaModFix/>
            </a:blip>
            <a:stretch>
              <a:fillRect/>
            </a:stretch>
          </p:blipFill>
          <p:spPr>
            <a:xfrm>
              <a:off x="2132825" y="1472199"/>
              <a:ext cx="1022446" cy="480075"/>
            </a:xfrm>
            <a:prstGeom prst="rect">
              <a:avLst/>
            </a:prstGeom>
            <a:noFill/>
            <a:ln>
              <a:noFill/>
            </a:ln>
          </p:spPr>
        </p:pic>
      </p:grpSp>
      <p:sp>
        <p:nvSpPr>
          <p:cNvPr id="605" name="Google Shape;605;p25"/>
          <p:cNvSpPr txBox="1"/>
          <p:nvPr>
            <p:ph idx="1" type="body"/>
          </p:nvPr>
        </p:nvSpPr>
        <p:spPr>
          <a:xfrm>
            <a:off x="2820450" y="1405725"/>
            <a:ext cx="1171200" cy="34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t>Cluster 1</a:t>
            </a:r>
            <a:endParaRPr b="1" sz="1800"/>
          </a:p>
        </p:txBody>
      </p:sp>
      <p:sp>
        <p:nvSpPr>
          <p:cNvPr id="606" name="Google Shape;606;p25"/>
          <p:cNvSpPr txBox="1"/>
          <p:nvPr>
            <p:ph idx="1" type="body"/>
          </p:nvPr>
        </p:nvSpPr>
        <p:spPr>
          <a:xfrm>
            <a:off x="3052750" y="2436000"/>
            <a:ext cx="782400" cy="34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Node 1</a:t>
            </a:r>
            <a:endParaRPr b="1"/>
          </a:p>
        </p:txBody>
      </p:sp>
      <p:sp>
        <p:nvSpPr>
          <p:cNvPr id="607" name="Google Shape;607;p25"/>
          <p:cNvSpPr txBox="1"/>
          <p:nvPr>
            <p:ph idx="1" type="body"/>
          </p:nvPr>
        </p:nvSpPr>
        <p:spPr>
          <a:xfrm rot="5400000">
            <a:off x="3237100" y="3107025"/>
            <a:ext cx="413700" cy="48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a:t>
            </a:r>
            <a:endParaRPr b="1"/>
          </a:p>
        </p:txBody>
      </p:sp>
      <p:grpSp>
        <p:nvGrpSpPr>
          <p:cNvPr id="608" name="Google Shape;608;p25"/>
          <p:cNvGrpSpPr/>
          <p:nvPr/>
        </p:nvGrpSpPr>
        <p:grpSpPr>
          <a:xfrm>
            <a:off x="2838100" y="3725025"/>
            <a:ext cx="1211700" cy="999300"/>
            <a:chOff x="2038200" y="1416550"/>
            <a:chExt cx="1211700" cy="999300"/>
          </a:xfrm>
        </p:grpSpPr>
        <p:sp>
          <p:nvSpPr>
            <p:cNvPr id="609" name="Google Shape;609;p25"/>
            <p:cNvSpPr/>
            <p:nvPr/>
          </p:nvSpPr>
          <p:spPr>
            <a:xfrm>
              <a:off x="2038200" y="1416550"/>
              <a:ext cx="1211700" cy="999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25"/>
            <p:cNvPicPr preferRelativeResize="0"/>
            <p:nvPr/>
          </p:nvPicPr>
          <p:blipFill>
            <a:blip r:embed="rId3">
              <a:alphaModFix/>
            </a:blip>
            <a:stretch>
              <a:fillRect/>
            </a:stretch>
          </p:blipFill>
          <p:spPr>
            <a:xfrm>
              <a:off x="2132825" y="1472199"/>
              <a:ext cx="1022446" cy="480075"/>
            </a:xfrm>
            <a:prstGeom prst="rect">
              <a:avLst/>
            </a:prstGeom>
            <a:noFill/>
            <a:ln>
              <a:noFill/>
            </a:ln>
          </p:spPr>
        </p:pic>
      </p:grpSp>
      <p:sp>
        <p:nvSpPr>
          <p:cNvPr id="611" name="Google Shape;611;p25"/>
          <p:cNvSpPr txBox="1"/>
          <p:nvPr>
            <p:ph idx="1" type="body"/>
          </p:nvPr>
        </p:nvSpPr>
        <p:spPr>
          <a:xfrm>
            <a:off x="3090650" y="4287275"/>
            <a:ext cx="782400" cy="34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Node n</a:t>
            </a:r>
            <a:endParaRPr b="1"/>
          </a:p>
        </p:txBody>
      </p:sp>
      <p:sp>
        <p:nvSpPr>
          <p:cNvPr id="612" name="Google Shape;612;p25"/>
          <p:cNvSpPr txBox="1"/>
          <p:nvPr>
            <p:ph idx="1" type="body"/>
          </p:nvPr>
        </p:nvSpPr>
        <p:spPr>
          <a:xfrm>
            <a:off x="4253100" y="2929800"/>
            <a:ext cx="413700" cy="48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a:t>
            </a:r>
            <a:endParaRPr b="1"/>
          </a:p>
        </p:txBody>
      </p:sp>
      <p:grpSp>
        <p:nvGrpSpPr>
          <p:cNvPr id="613" name="Google Shape;613;p25"/>
          <p:cNvGrpSpPr/>
          <p:nvPr/>
        </p:nvGrpSpPr>
        <p:grpSpPr>
          <a:xfrm>
            <a:off x="4730400" y="1873750"/>
            <a:ext cx="1211700" cy="999300"/>
            <a:chOff x="2038200" y="1416550"/>
            <a:chExt cx="1211700" cy="999300"/>
          </a:xfrm>
        </p:grpSpPr>
        <p:sp>
          <p:nvSpPr>
            <p:cNvPr id="614" name="Google Shape;614;p25"/>
            <p:cNvSpPr/>
            <p:nvPr/>
          </p:nvSpPr>
          <p:spPr>
            <a:xfrm>
              <a:off x="2038200" y="1416550"/>
              <a:ext cx="1211700" cy="999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5" name="Google Shape;615;p25"/>
            <p:cNvPicPr preferRelativeResize="0"/>
            <p:nvPr/>
          </p:nvPicPr>
          <p:blipFill>
            <a:blip r:embed="rId3">
              <a:alphaModFix/>
            </a:blip>
            <a:stretch>
              <a:fillRect/>
            </a:stretch>
          </p:blipFill>
          <p:spPr>
            <a:xfrm>
              <a:off x="2132825" y="1472199"/>
              <a:ext cx="1022446" cy="480075"/>
            </a:xfrm>
            <a:prstGeom prst="rect">
              <a:avLst/>
            </a:prstGeom>
            <a:noFill/>
            <a:ln>
              <a:noFill/>
            </a:ln>
          </p:spPr>
        </p:pic>
      </p:grpSp>
      <p:sp>
        <p:nvSpPr>
          <p:cNvPr id="616" name="Google Shape;616;p25"/>
          <p:cNvSpPr txBox="1"/>
          <p:nvPr>
            <p:ph idx="1" type="body"/>
          </p:nvPr>
        </p:nvSpPr>
        <p:spPr>
          <a:xfrm>
            <a:off x="4750650" y="1405725"/>
            <a:ext cx="1171200" cy="34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t>Cluster n</a:t>
            </a:r>
            <a:endParaRPr b="1" sz="1800"/>
          </a:p>
        </p:txBody>
      </p:sp>
      <p:sp>
        <p:nvSpPr>
          <p:cNvPr id="617" name="Google Shape;617;p25"/>
          <p:cNvSpPr txBox="1"/>
          <p:nvPr>
            <p:ph idx="1" type="body"/>
          </p:nvPr>
        </p:nvSpPr>
        <p:spPr>
          <a:xfrm>
            <a:off x="4982950" y="2436000"/>
            <a:ext cx="782400" cy="34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Node 1</a:t>
            </a:r>
            <a:endParaRPr b="1"/>
          </a:p>
        </p:txBody>
      </p:sp>
      <p:grpSp>
        <p:nvGrpSpPr>
          <p:cNvPr id="618" name="Google Shape;618;p25"/>
          <p:cNvGrpSpPr/>
          <p:nvPr/>
        </p:nvGrpSpPr>
        <p:grpSpPr>
          <a:xfrm>
            <a:off x="4768300" y="3725025"/>
            <a:ext cx="1211700" cy="999300"/>
            <a:chOff x="2038200" y="1416550"/>
            <a:chExt cx="1211700" cy="999300"/>
          </a:xfrm>
        </p:grpSpPr>
        <p:sp>
          <p:nvSpPr>
            <p:cNvPr id="619" name="Google Shape;619;p25"/>
            <p:cNvSpPr/>
            <p:nvPr/>
          </p:nvSpPr>
          <p:spPr>
            <a:xfrm>
              <a:off x="2038200" y="1416550"/>
              <a:ext cx="1211700" cy="999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0" name="Google Shape;620;p25"/>
            <p:cNvPicPr preferRelativeResize="0"/>
            <p:nvPr/>
          </p:nvPicPr>
          <p:blipFill>
            <a:blip r:embed="rId3">
              <a:alphaModFix/>
            </a:blip>
            <a:stretch>
              <a:fillRect/>
            </a:stretch>
          </p:blipFill>
          <p:spPr>
            <a:xfrm>
              <a:off x="2132825" y="1472199"/>
              <a:ext cx="1022446" cy="480075"/>
            </a:xfrm>
            <a:prstGeom prst="rect">
              <a:avLst/>
            </a:prstGeom>
            <a:noFill/>
            <a:ln>
              <a:noFill/>
            </a:ln>
          </p:spPr>
        </p:pic>
      </p:grpSp>
      <p:sp>
        <p:nvSpPr>
          <p:cNvPr id="621" name="Google Shape;621;p25"/>
          <p:cNvSpPr txBox="1"/>
          <p:nvPr>
            <p:ph idx="1" type="body"/>
          </p:nvPr>
        </p:nvSpPr>
        <p:spPr>
          <a:xfrm>
            <a:off x="5020850" y="4287275"/>
            <a:ext cx="782400" cy="34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Node n</a:t>
            </a:r>
            <a:endParaRPr b="1"/>
          </a:p>
        </p:txBody>
      </p:sp>
      <p:sp>
        <p:nvSpPr>
          <p:cNvPr id="622" name="Google Shape;622;p25"/>
          <p:cNvSpPr txBox="1"/>
          <p:nvPr>
            <p:ph idx="1" type="body"/>
          </p:nvPr>
        </p:nvSpPr>
        <p:spPr>
          <a:xfrm rot="5400000">
            <a:off x="5167300" y="3143325"/>
            <a:ext cx="413700" cy="48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a:t>
            </a:r>
            <a:endParaRPr b="1"/>
          </a:p>
        </p:txBody>
      </p:sp>
      <p:sp>
        <p:nvSpPr>
          <p:cNvPr id="623" name="Google Shape;623;p25"/>
          <p:cNvSpPr txBox="1"/>
          <p:nvPr>
            <p:ph idx="1" type="body"/>
          </p:nvPr>
        </p:nvSpPr>
        <p:spPr>
          <a:xfrm>
            <a:off x="2976150" y="696450"/>
            <a:ext cx="3191700" cy="686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0000FF"/>
                </a:solidFill>
              </a:rPr>
              <a:t>Data ingestion, transformation, data table, Machine Learning</a:t>
            </a:r>
            <a:endParaRPr b="1">
              <a:solidFill>
                <a:srgbClr val="0000FF"/>
              </a:solidFill>
            </a:endParaRPr>
          </a:p>
        </p:txBody>
      </p:sp>
      <p:sp>
        <p:nvSpPr>
          <p:cNvPr id="624" name="Google Shape;624;p25"/>
          <p:cNvSpPr txBox="1"/>
          <p:nvPr>
            <p:ph idx="1" type="body"/>
          </p:nvPr>
        </p:nvSpPr>
        <p:spPr>
          <a:xfrm rot="5400000">
            <a:off x="609600" y="3804800"/>
            <a:ext cx="413700" cy="48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a:t>
            </a:r>
            <a:endParaRPr b="1"/>
          </a:p>
        </p:txBody>
      </p:sp>
      <p:sp>
        <p:nvSpPr>
          <p:cNvPr id="625" name="Google Shape;625;p25"/>
          <p:cNvSpPr/>
          <p:nvPr/>
        </p:nvSpPr>
        <p:spPr>
          <a:xfrm>
            <a:off x="1643800" y="2772500"/>
            <a:ext cx="621300" cy="345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5"/>
          <p:cNvSpPr/>
          <p:nvPr/>
        </p:nvSpPr>
        <p:spPr>
          <a:xfrm>
            <a:off x="6485200" y="2781900"/>
            <a:ext cx="621300" cy="345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5"/>
          <p:cNvSpPr txBox="1"/>
          <p:nvPr>
            <p:ph idx="1" type="body"/>
          </p:nvPr>
        </p:nvSpPr>
        <p:spPr>
          <a:xfrm>
            <a:off x="336450" y="1475488"/>
            <a:ext cx="1006500" cy="34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0000FF"/>
                </a:solidFill>
              </a:rPr>
              <a:t>Data RAW</a:t>
            </a:r>
            <a:endParaRPr b="1">
              <a:solidFill>
                <a:srgbClr val="0000FF"/>
              </a:solidFill>
            </a:endParaRPr>
          </a:p>
        </p:txBody>
      </p:sp>
      <p:grpSp>
        <p:nvGrpSpPr>
          <p:cNvPr id="628" name="Google Shape;628;p25"/>
          <p:cNvGrpSpPr/>
          <p:nvPr/>
        </p:nvGrpSpPr>
        <p:grpSpPr>
          <a:xfrm>
            <a:off x="182632" y="2191143"/>
            <a:ext cx="1328563" cy="1592596"/>
            <a:chOff x="159375" y="2216020"/>
            <a:chExt cx="1452775" cy="1853580"/>
          </a:xfrm>
        </p:grpSpPr>
        <p:pic>
          <p:nvPicPr>
            <p:cNvPr id="629" name="Google Shape;629;p25"/>
            <p:cNvPicPr preferRelativeResize="0"/>
            <p:nvPr/>
          </p:nvPicPr>
          <p:blipFill>
            <a:blip r:embed="rId4">
              <a:alphaModFix/>
            </a:blip>
            <a:stretch>
              <a:fillRect/>
            </a:stretch>
          </p:blipFill>
          <p:spPr>
            <a:xfrm>
              <a:off x="159375" y="3723700"/>
              <a:ext cx="1452775" cy="345900"/>
            </a:xfrm>
            <a:prstGeom prst="rect">
              <a:avLst/>
            </a:prstGeom>
            <a:noFill/>
            <a:ln>
              <a:noFill/>
            </a:ln>
          </p:spPr>
        </p:pic>
        <p:grpSp>
          <p:nvGrpSpPr>
            <p:cNvPr id="630" name="Google Shape;630;p25"/>
            <p:cNvGrpSpPr/>
            <p:nvPr/>
          </p:nvGrpSpPr>
          <p:grpSpPr>
            <a:xfrm>
              <a:off x="379307" y="2216020"/>
              <a:ext cx="899162" cy="1660070"/>
              <a:chOff x="511300" y="1905588"/>
              <a:chExt cx="1316875" cy="2417812"/>
            </a:xfrm>
          </p:grpSpPr>
          <p:grpSp>
            <p:nvGrpSpPr>
              <p:cNvPr id="631" name="Google Shape;631;p25"/>
              <p:cNvGrpSpPr/>
              <p:nvPr/>
            </p:nvGrpSpPr>
            <p:grpSpPr>
              <a:xfrm>
                <a:off x="511300" y="1905588"/>
                <a:ext cx="1316875" cy="1471089"/>
                <a:chOff x="511300" y="1676988"/>
                <a:chExt cx="1316875" cy="1471089"/>
              </a:xfrm>
            </p:grpSpPr>
            <p:pic>
              <p:nvPicPr>
                <p:cNvPr id="632" name="Google Shape;632;p25"/>
                <p:cNvPicPr preferRelativeResize="0"/>
                <p:nvPr/>
              </p:nvPicPr>
              <p:blipFill>
                <a:blip r:embed="rId5">
                  <a:alphaModFix/>
                </a:blip>
                <a:stretch>
                  <a:fillRect/>
                </a:stretch>
              </p:blipFill>
              <p:spPr>
                <a:xfrm>
                  <a:off x="511300" y="2639482"/>
                  <a:ext cx="1316875" cy="508595"/>
                </a:xfrm>
                <a:prstGeom prst="rect">
                  <a:avLst/>
                </a:prstGeom>
                <a:noFill/>
                <a:ln>
                  <a:noFill/>
                </a:ln>
              </p:spPr>
            </p:pic>
            <p:pic>
              <p:nvPicPr>
                <p:cNvPr id="633" name="Google Shape;633;p25"/>
                <p:cNvPicPr preferRelativeResize="0"/>
                <p:nvPr/>
              </p:nvPicPr>
              <p:blipFill>
                <a:blip r:embed="rId6">
                  <a:alphaModFix/>
                </a:blip>
                <a:stretch>
                  <a:fillRect/>
                </a:stretch>
              </p:blipFill>
              <p:spPr>
                <a:xfrm>
                  <a:off x="860528" y="1676988"/>
                  <a:ext cx="618402" cy="871423"/>
                </a:xfrm>
                <a:prstGeom prst="rect">
                  <a:avLst/>
                </a:prstGeom>
                <a:noFill/>
                <a:ln>
                  <a:noFill/>
                </a:ln>
              </p:spPr>
            </p:pic>
          </p:grpSp>
          <p:pic>
            <p:nvPicPr>
              <p:cNvPr id="634" name="Google Shape;634;p25"/>
              <p:cNvPicPr preferRelativeResize="0"/>
              <p:nvPr/>
            </p:nvPicPr>
            <p:blipFill>
              <a:blip r:embed="rId7">
                <a:alphaModFix/>
              </a:blip>
              <a:stretch>
                <a:fillRect/>
              </a:stretch>
            </p:blipFill>
            <p:spPr>
              <a:xfrm>
                <a:off x="532400" y="3048725"/>
                <a:ext cx="1274675" cy="1274675"/>
              </a:xfrm>
              <a:prstGeom prst="rect">
                <a:avLst/>
              </a:prstGeom>
              <a:noFill/>
              <a:ln>
                <a:noFill/>
              </a:ln>
            </p:spPr>
          </p:pic>
        </p:grpSp>
      </p:grpSp>
      <p:sp>
        <p:nvSpPr>
          <p:cNvPr id="635" name="Google Shape;635;p2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636" name="Google Shape;636;p25"/>
          <p:cNvSpPr/>
          <p:nvPr/>
        </p:nvSpPr>
        <p:spPr>
          <a:xfrm>
            <a:off x="7587866" y="2233362"/>
            <a:ext cx="1219200" cy="1930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5"/>
          <p:cNvSpPr txBox="1"/>
          <p:nvPr>
            <p:ph idx="1" type="body"/>
          </p:nvPr>
        </p:nvSpPr>
        <p:spPr>
          <a:xfrm>
            <a:off x="7794178" y="1434375"/>
            <a:ext cx="945900" cy="51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Client app</a:t>
            </a:r>
            <a:endParaRPr b="1"/>
          </a:p>
          <a:p>
            <a:pPr indent="0" lvl="0" marL="0" rtl="0" algn="ctr">
              <a:spcBef>
                <a:spcPts val="0"/>
              </a:spcBef>
              <a:spcAft>
                <a:spcPts val="1600"/>
              </a:spcAft>
              <a:buNone/>
            </a:pPr>
            <a:r>
              <a:rPr b="1" lang="en"/>
              <a:t>Dataviz</a:t>
            </a:r>
            <a:endParaRPr b="1"/>
          </a:p>
        </p:txBody>
      </p:sp>
      <p:pic>
        <p:nvPicPr>
          <p:cNvPr id="638" name="Google Shape;638;p25"/>
          <p:cNvPicPr preferRelativeResize="0"/>
          <p:nvPr/>
        </p:nvPicPr>
        <p:blipFill>
          <a:blip r:embed="rId8">
            <a:alphaModFix/>
          </a:blip>
          <a:stretch>
            <a:fillRect/>
          </a:stretch>
        </p:blipFill>
        <p:spPr>
          <a:xfrm>
            <a:off x="7886791" y="2457863"/>
            <a:ext cx="670099" cy="576822"/>
          </a:xfrm>
          <a:prstGeom prst="rect">
            <a:avLst/>
          </a:prstGeom>
          <a:noFill/>
          <a:ln>
            <a:noFill/>
          </a:ln>
        </p:spPr>
      </p:pic>
      <p:pic>
        <p:nvPicPr>
          <p:cNvPr id="639" name="Google Shape;639;p25"/>
          <p:cNvPicPr preferRelativeResize="0"/>
          <p:nvPr/>
        </p:nvPicPr>
        <p:blipFill>
          <a:blip r:embed="rId9">
            <a:alphaModFix/>
          </a:blip>
          <a:stretch>
            <a:fillRect/>
          </a:stretch>
        </p:blipFill>
        <p:spPr>
          <a:xfrm>
            <a:off x="7722607" y="3073807"/>
            <a:ext cx="992345" cy="466858"/>
          </a:xfrm>
          <a:prstGeom prst="rect">
            <a:avLst/>
          </a:prstGeom>
          <a:noFill/>
          <a:ln>
            <a:noFill/>
          </a:ln>
        </p:spPr>
      </p:pic>
      <p:pic>
        <p:nvPicPr>
          <p:cNvPr id="640" name="Google Shape;640;p25"/>
          <p:cNvPicPr preferRelativeResize="0"/>
          <p:nvPr/>
        </p:nvPicPr>
        <p:blipFill>
          <a:blip r:embed="rId10">
            <a:alphaModFix/>
          </a:blip>
          <a:stretch>
            <a:fillRect/>
          </a:stretch>
        </p:blipFill>
        <p:spPr>
          <a:xfrm>
            <a:off x="7788138" y="3540674"/>
            <a:ext cx="818676" cy="320351"/>
          </a:xfrm>
          <a:prstGeom prst="rect">
            <a:avLst/>
          </a:prstGeom>
          <a:noFill/>
          <a:ln>
            <a:noFill/>
          </a:ln>
        </p:spPr>
      </p:pic>
      <p:pic>
        <p:nvPicPr>
          <p:cNvPr id="641" name="Google Shape;641;p25"/>
          <p:cNvPicPr preferRelativeResize="0"/>
          <p:nvPr/>
        </p:nvPicPr>
        <p:blipFill>
          <a:blip r:embed="rId11">
            <a:alphaModFix/>
          </a:blip>
          <a:stretch>
            <a:fillRect/>
          </a:stretch>
        </p:blipFill>
        <p:spPr>
          <a:xfrm>
            <a:off x="7052425" y="46175"/>
            <a:ext cx="2047674" cy="147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26"/>
          <p:cNvSpPr txBox="1"/>
          <p:nvPr/>
        </p:nvSpPr>
        <p:spPr>
          <a:xfrm>
            <a:off x="490475" y="1610813"/>
            <a:ext cx="6785700" cy="15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chemeClr val="lt1"/>
                </a:solidFill>
                <a:latin typeface="Nunito"/>
                <a:ea typeface="Nunito"/>
                <a:cs typeface="Nunito"/>
                <a:sym typeface="Nunito"/>
              </a:rPr>
              <a:t>Machine Learning </a:t>
            </a:r>
            <a:endParaRPr b="1" sz="3600">
              <a:solidFill>
                <a:schemeClr val="lt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3600">
              <a:solidFill>
                <a:schemeClr val="lt1"/>
              </a:solidFill>
              <a:latin typeface="Nunito"/>
              <a:ea typeface="Nunito"/>
              <a:cs typeface="Nunito"/>
              <a:sym typeface="Nunito"/>
            </a:endParaRPr>
          </a:p>
        </p:txBody>
      </p:sp>
      <p:sp>
        <p:nvSpPr>
          <p:cNvPr id="647" name="Google Shape;647;p26"/>
          <p:cNvSpPr txBox="1"/>
          <p:nvPr/>
        </p:nvSpPr>
        <p:spPr>
          <a:xfrm>
            <a:off x="1280875" y="2674450"/>
            <a:ext cx="4257300" cy="12588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chemeClr val="lt1"/>
              </a:buClr>
              <a:buSzPts val="2000"/>
              <a:buFont typeface="Arial"/>
              <a:buAutoNum type="arabicPeriod"/>
            </a:pPr>
            <a:r>
              <a:rPr lang="en" sz="2000">
                <a:solidFill>
                  <a:schemeClr val="lt1"/>
                </a:solidFill>
              </a:rPr>
              <a:t>Analyse exploratoire</a:t>
            </a:r>
            <a:endParaRPr sz="2000">
              <a:solidFill>
                <a:schemeClr val="lt1"/>
              </a:solidFill>
            </a:endParaRPr>
          </a:p>
          <a:p>
            <a:pPr indent="-355600" lvl="0" marL="457200" rtl="0" algn="l">
              <a:lnSpc>
                <a:spcPct val="115000"/>
              </a:lnSpc>
              <a:spcBef>
                <a:spcPts val="0"/>
              </a:spcBef>
              <a:spcAft>
                <a:spcPts val="0"/>
              </a:spcAft>
              <a:buClr>
                <a:schemeClr val="lt1"/>
              </a:buClr>
              <a:buSzPts val="2000"/>
              <a:buFont typeface="Nunito"/>
              <a:buAutoNum type="arabicPeriod"/>
            </a:pPr>
            <a:r>
              <a:rPr lang="en" sz="2000">
                <a:solidFill>
                  <a:schemeClr val="lt1"/>
                </a:solidFill>
              </a:rPr>
              <a:t>Data processing</a:t>
            </a:r>
            <a:endParaRPr sz="2000">
              <a:solidFill>
                <a:schemeClr val="lt1"/>
              </a:solidFill>
            </a:endParaRPr>
          </a:p>
          <a:p>
            <a:pPr indent="-355600" lvl="0" marL="457200" rtl="0" algn="l">
              <a:lnSpc>
                <a:spcPct val="115000"/>
              </a:lnSpc>
              <a:spcBef>
                <a:spcPts val="0"/>
              </a:spcBef>
              <a:spcAft>
                <a:spcPts val="0"/>
              </a:spcAft>
              <a:buClr>
                <a:schemeClr val="lt1"/>
              </a:buClr>
              <a:buSzPts val="2000"/>
              <a:buFont typeface="Arial"/>
              <a:buAutoNum type="arabicPeriod"/>
            </a:pPr>
            <a:r>
              <a:rPr lang="en" sz="2000">
                <a:solidFill>
                  <a:schemeClr val="lt1"/>
                </a:solidFill>
              </a:rPr>
              <a:t>Modèles de machine learning</a:t>
            </a:r>
            <a:endParaRPr sz="2000">
              <a:solidFill>
                <a:schemeClr val="lt1"/>
              </a:solidFill>
            </a:endParaRPr>
          </a:p>
          <a:p>
            <a:pPr indent="-355600" lvl="0" marL="457200" rtl="0" algn="l">
              <a:lnSpc>
                <a:spcPct val="115000"/>
              </a:lnSpc>
              <a:spcBef>
                <a:spcPts val="0"/>
              </a:spcBef>
              <a:spcAft>
                <a:spcPts val="0"/>
              </a:spcAft>
              <a:buClr>
                <a:schemeClr val="lt1"/>
              </a:buClr>
              <a:buSzPts val="2000"/>
              <a:buFont typeface="Arial"/>
              <a:buAutoNum type="arabicPeriod"/>
            </a:pPr>
            <a:r>
              <a:rPr lang="en" sz="2000">
                <a:solidFill>
                  <a:schemeClr val="lt1"/>
                </a:solidFill>
              </a:rPr>
              <a:t>Enrichissement du dataset </a:t>
            </a:r>
            <a:endParaRPr sz="2000">
              <a:solidFill>
                <a:srgbClr val="FEFCFF"/>
              </a:solidFill>
            </a:endParaRPr>
          </a:p>
        </p:txBody>
      </p:sp>
      <p:grpSp>
        <p:nvGrpSpPr>
          <p:cNvPr id="648" name="Google Shape;648;p26"/>
          <p:cNvGrpSpPr/>
          <p:nvPr/>
        </p:nvGrpSpPr>
        <p:grpSpPr>
          <a:xfrm>
            <a:off x="608678" y="2208551"/>
            <a:ext cx="999300" cy="999300"/>
            <a:chOff x="434066" y="3067163"/>
            <a:chExt cx="999300" cy="999300"/>
          </a:xfrm>
        </p:grpSpPr>
        <p:sp>
          <p:nvSpPr>
            <p:cNvPr id="649" name="Google Shape;649;p26"/>
            <p:cNvSpPr/>
            <p:nvPr/>
          </p:nvSpPr>
          <p:spPr>
            <a:xfrm rot="-5400000">
              <a:off x="434066" y="3067163"/>
              <a:ext cx="999300" cy="999300"/>
            </a:xfrm>
            <a:prstGeom prst="pie">
              <a:avLst>
                <a:gd fmla="val 10792838" name="adj1"/>
                <a:gd fmla="val 16200000" name="adj2"/>
              </a:avLst>
            </a:prstGeom>
            <a:solidFill>
              <a:srgbClr val="DDC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6"/>
            <p:cNvSpPr/>
            <p:nvPr/>
          </p:nvSpPr>
          <p:spPr>
            <a:xfrm rot="-5400000">
              <a:off x="636726" y="3269823"/>
              <a:ext cx="594000" cy="594000"/>
            </a:xfrm>
            <a:prstGeom prst="pie">
              <a:avLst>
                <a:gd fmla="val 10792838" name="adj1"/>
                <a:gd fmla="val 16200000" name="adj2"/>
              </a:avLst>
            </a:prstGeom>
            <a:solidFill>
              <a:srgbClr val="9E7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27"/>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000" cap="small">
                <a:solidFill>
                  <a:schemeClr val="accent1"/>
                </a:solidFill>
                <a:latin typeface="Nunito"/>
                <a:ea typeface="Nunito"/>
                <a:cs typeface="Nunito"/>
                <a:sym typeface="Nunito"/>
              </a:rPr>
              <a:t>Analyse exploratoire </a:t>
            </a:r>
            <a:r>
              <a:rPr lang="en" sz="2400" cap="small">
                <a:solidFill>
                  <a:schemeClr val="accent1"/>
                </a:solidFill>
                <a:latin typeface="Nunito"/>
                <a:ea typeface="Nunito"/>
                <a:cs typeface="Nunito"/>
                <a:sym typeface="Nunito"/>
              </a:rPr>
              <a:t>: Check list</a:t>
            </a:r>
            <a:endParaRPr sz="2400">
              <a:solidFill>
                <a:schemeClr val="accent1"/>
              </a:solidFill>
            </a:endParaRPr>
          </a:p>
        </p:txBody>
      </p:sp>
      <p:pic>
        <p:nvPicPr>
          <p:cNvPr id="656" name="Google Shape;656;p27"/>
          <p:cNvPicPr preferRelativeResize="0"/>
          <p:nvPr/>
        </p:nvPicPr>
        <p:blipFill>
          <a:blip r:embed="rId3">
            <a:alphaModFix/>
          </a:blip>
          <a:stretch>
            <a:fillRect/>
          </a:stretch>
        </p:blipFill>
        <p:spPr>
          <a:xfrm>
            <a:off x="625975" y="4692078"/>
            <a:ext cx="415792" cy="438828"/>
          </a:xfrm>
          <a:prstGeom prst="rect">
            <a:avLst/>
          </a:prstGeom>
          <a:noFill/>
          <a:ln>
            <a:noFill/>
          </a:ln>
        </p:spPr>
      </p:pic>
      <p:pic>
        <p:nvPicPr>
          <p:cNvPr id="657" name="Google Shape;657;p27"/>
          <p:cNvPicPr preferRelativeResize="0"/>
          <p:nvPr/>
        </p:nvPicPr>
        <p:blipFill>
          <a:blip r:embed="rId4">
            <a:alphaModFix/>
          </a:blip>
          <a:stretch>
            <a:fillRect/>
          </a:stretch>
        </p:blipFill>
        <p:spPr>
          <a:xfrm>
            <a:off x="1154624" y="4692078"/>
            <a:ext cx="415792" cy="438828"/>
          </a:xfrm>
          <a:prstGeom prst="rect">
            <a:avLst/>
          </a:prstGeom>
          <a:noFill/>
          <a:ln>
            <a:noFill/>
          </a:ln>
        </p:spPr>
      </p:pic>
      <p:pic>
        <p:nvPicPr>
          <p:cNvPr id="658" name="Google Shape;658;p27"/>
          <p:cNvPicPr preferRelativeResize="0"/>
          <p:nvPr/>
        </p:nvPicPr>
        <p:blipFill>
          <a:blip r:embed="rId3">
            <a:alphaModFix/>
          </a:blip>
          <a:stretch>
            <a:fillRect/>
          </a:stretch>
        </p:blipFill>
        <p:spPr>
          <a:xfrm>
            <a:off x="1683273" y="4692078"/>
            <a:ext cx="415792" cy="438828"/>
          </a:xfrm>
          <a:prstGeom prst="rect">
            <a:avLst/>
          </a:prstGeom>
          <a:noFill/>
          <a:ln>
            <a:noFill/>
          </a:ln>
        </p:spPr>
      </p:pic>
      <p:pic>
        <p:nvPicPr>
          <p:cNvPr id="659" name="Google Shape;659;p27"/>
          <p:cNvPicPr preferRelativeResize="0"/>
          <p:nvPr/>
        </p:nvPicPr>
        <p:blipFill>
          <a:blip r:embed="rId4">
            <a:alphaModFix/>
          </a:blip>
          <a:stretch>
            <a:fillRect/>
          </a:stretch>
        </p:blipFill>
        <p:spPr>
          <a:xfrm>
            <a:off x="2211931" y="4454250"/>
            <a:ext cx="641125" cy="676656"/>
          </a:xfrm>
          <a:prstGeom prst="rect">
            <a:avLst/>
          </a:prstGeom>
          <a:noFill/>
          <a:ln>
            <a:noFill/>
          </a:ln>
        </p:spPr>
      </p:pic>
      <p:pic>
        <p:nvPicPr>
          <p:cNvPr id="660" name="Google Shape;660;p27"/>
          <p:cNvPicPr preferRelativeResize="0"/>
          <p:nvPr/>
        </p:nvPicPr>
        <p:blipFill>
          <a:blip r:embed="rId3">
            <a:alphaModFix/>
          </a:blip>
          <a:stretch>
            <a:fillRect/>
          </a:stretch>
        </p:blipFill>
        <p:spPr>
          <a:xfrm>
            <a:off x="2973374" y="4692078"/>
            <a:ext cx="415792" cy="438828"/>
          </a:xfrm>
          <a:prstGeom prst="rect">
            <a:avLst/>
          </a:prstGeom>
          <a:noFill/>
          <a:ln>
            <a:noFill/>
          </a:ln>
        </p:spPr>
      </p:pic>
      <p:pic>
        <p:nvPicPr>
          <p:cNvPr id="661" name="Google Shape;661;p27"/>
          <p:cNvPicPr preferRelativeResize="0"/>
          <p:nvPr/>
        </p:nvPicPr>
        <p:blipFill>
          <a:blip r:embed="rId4">
            <a:alphaModFix/>
          </a:blip>
          <a:stretch>
            <a:fillRect/>
          </a:stretch>
        </p:blipFill>
        <p:spPr>
          <a:xfrm>
            <a:off x="3502023" y="4692078"/>
            <a:ext cx="415792" cy="438828"/>
          </a:xfrm>
          <a:prstGeom prst="rect">
            <a:avLst/>
          </a:prstGeom>
          <a:noFill/>
          <a:ln>
            <a:noFill/>
          </a:ln>
        </p:spPr>
      </p:pic>
      <p:sp>
        <p:nvSpPr>
          <p:cNvPr id="662" name="Google Shape;662;p27"/>
          <p:cNvSpPr/>
          <p:nvPr/>
        </p:nvSpPr>
        <p:spPr>
          <a:xfrm>
            <a:off x="730319" y="4736846"/>
            <a:ext cx="188131" cy="199514"/>
          </a:xfrm>
          <a:custGeom>
            <a:rect b="b" l="l" r="r" t="t"/>
            <a:pathLst>
              <a:path extrusionOk="0" h="20595" w="19679">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moveTo>
                  <a:pt x="9401" y="879"/>
                </a:moveTo>
                <a:lnTo>
                  <a:pt x="9401" y="3079"/>
                </a:lnTo>
                <a:cubicBezTo>
                  <a:pt x="9401" y="3333"/>
                  <a:pt x="9597" y="3538"/>
                  <a:pt x="9839" y="3538"/>
                </a:cubicBezTo>
                <a:cubicBezTo>
                  <a:pt x="10081" y="3538"/>
                  <a:pt x="10277" y="3333"/>
                  <a:pt x="10277" y="3079"/>
                </a:cubicBezTo>
                <a:lnTo>
                  <a:pt x="10277" y="879"/>
                </a:lnTo>
                <a:cubicBezTo>
                  <a:pt x="12435" y="988"/>
                  <a:pt x="14563" y="1905"/>
                  <a:pt x="16211" y="3629"/>
                </a:cubicBezTo>
                <a:cubicBezTo>
                  <a:pt x="17862" y="5357"/>
                  <a:pt x="18738" y="7590"/>
                  <a:pt x="18840" y="9853"/>
                </a:cubicBezTo>
                <a:lnTo>
                  <a:pt x="17580" y="9853"/>
                </a:lnTo>
                <a:cubicBezTo>
                  <a:pt x="17338" y="9853"/>
                  <a:pt x="17142" y="10058"/>
                  <a:pt x="17142" y="10311"/>
                </a:cubicBezTo>
                <a:cubicBezTo>
                  <a:pt x="17142" y="10565"/>
                  <a:pt x="17338" y="10770"/>
                  <a:pt x="17580" y="10770"/>
                </a:cubicBezTo>
                <a:lnTo>
                  <a:pt x="18838" y="10770"/>
                </a:lnTo>
                <a:cubicBezTo>
                  <a:pt x="18731" y="13024"/>
                  <a:pt x="17855" y="15245"/>
                  <a:pt x="16211" y="16966"/>
                </a:cubicBezTo>
                <a:cubicBezTo>
                  <a:pt x="14563" y="18690"/>
                  <a:pt x="12435" y="19607"/>
                  <a:pt x="10277" y="19716"/>
                </a:cubicBezTo>
                <a:lnTo>
                  <a:pt x="10277" y="17458"/>
                </a:lnTo>
                <a:cubicBezTo>
                  <a:pt x="10277" y="17205"/>
                  <a:pt x="10081" y="16999"/>
                  <a:pt x="9839" y="16999"/>
                </a:cubicBezTo>
                <a:cubicBezTo>
                  <a:pt x="9597" y="16999"/>
                  <a:pt x="9401" y="17205"/>
                  <a:pt x="9401" y="17458"/>
                </a:cubicBezTo>
                <a:lnTo>
                  <a:pt x="9401" y="19716"/>
                </a:lnTo>
                <a:cubicBezTo>
                  <a:pt x="7243" y="19607"/>
                  <a:pt x="5115" y="18690"/>
                  <a:pt x="3467" y="16966"/>
                </a:cubicBezTo>
                <a:cubicBezTo>
                  <a:pt x="1823" y="15245"/>
                  <a:pt x="947" y="13024"/>
                  <a:pt x="840" y="10770"/>
                </a:cubicBezTo>
                <a:lnTo>
                  <a:pt x="2079" y="10770"/>
                </a:lnTo>
                <a:cubicBezTo>
                  <a:pt x="2321" y="10770"/>
                  <a:pt x="2518" y="10565"/>
                  <a:pt x="2518" y="10311"/>
                </a:cubicBezTo>
                <a:cubicBezTo>
                  <a:pt x="2518" y="10058"/>
                  <a:pt x="2321" y="9853"/>
                  <a:pt x="2079" y="9853"/>
                </a:cubicBezTo>
                <a:lnTo>
                  <a:pt x="838" y="9853"/>
                </a:lnTo>
                <a:cubicBezTo>
                  <a:pt x="940" y="7590"/>
                  <a:pt x="1816" y="5357"/>
                  <a:pt x="3467" y="3629"/>
                </a:cubicBezTo>
                <a:cubicBezTo>
                  <a:pt x="5115" y="1905"/>
                  <a:pt x="7243" y="988"/>
                  <a:pt x="9401" y="879"/>
                </a:cubicBezTo>
                <a:close/>
                <a:moveTo>
                  <a:pt x="6410" y="4479"/>
                </a:moveTo>
                <a:cubicBezTo>
                  <a:pt x="5863" y="4484"/>
                  <a:pt x="5316" y="4699"/>
                  <a:pt x="4898" y="5134"/>
                </a:cubicBezTo>
                <a:cubicBezTo>
                  <a:pt x="4061" y="6006"/>
                  <a:pt x="4062" y="7425"/>
                  <a:pt x="4898" y="8299"/>
                </a:cubicBezTo>
                <a:cubicBezTo>
                  <a:pt x="4955" y="8359"/>
                  <a:pt x="5014" y="8413"/>
                  <a:pt x="5075" y="8464"/>
                </a:cubicBezTo>
                <a:cubicBezTo>
                  <a:pt x="4085" y="9032"/>
                  <a:pt x="3323" y="9983"/>
                  <a:pt x="2936" y="11107"/>
                </a:cubicBezTo>
                <a:cubicBezTo>
                  <a:pt x="2841" y="11383"/>
                  <a:pt x="2758" y="11664"/>
                  <a:pt x="2696" y="11952"/>
                </a:cubicBezTo>
                <a:cubicBezTo>
                  <a:pt x="2631" y="12253"/>
                  <a:pt x="2589" y="12560"/>
                  <a:pt x="2572" y="12873"/>
                </a:cubicBezTo>
                <a:cubicBezTo>
                  <a:pt x="2556" y="13016"/>
                  <a:pt x="2599" y="13160"/>
                  <a:pt x="2689" y="13269"/>
                </a:cubicBezTo>
                <a:cubicBezTo>
                  <a:pt x="2763" y="13360"/>
                  <a:pt x="2866" y="13420"/>
                  <a:pt x="2979" y="13440"/>
                </a:cubicBezTo>
                <a:lnTo>
                  <a:pt x="4913" y="13435"/>
                </a:lnTo>
                <a:cubicBezTo>
                  <a:pt x="5011" y="13438"/>
                  <a:pt x="5108" y="13409"/>
                  <a:pt x="5191" y="13355"/>
                </a:cubicBezTo>
                <a:cubicBezTo>
                  <a:pt x="5279" y="13297"/>
                  <a:pt x="5347" y="13213"/>
                  <a:pt x="5387" y="13114"/>
                </a:cubicBezTo>
                <a:cubicBezTo>
                  <a:pt x="5529" y="12603"/>
                  <a:pt x="5729" y="12110"/>
                  <a:pt x="5982" y="11648"/>
                </a:cubicBezTo>
                <a:cubicBezTo>
                  <a:pt x="6270" y="11120"/>
                  <a:pt x="6626" y="10636"/>
                  <a:pt x="7038" y="10209"/>
                </a:cubicBezTo>
                <a:cubicBezTo>
                  <a:pt x="7113" y="10141"/>
                  <a:pt x="7157" y="10043"/>
                  <a:pt x="7160" y="9940"/>
                </a:cubicBezTo>
                <a:cubicBezTo>
                  <a:pt x="7161" y="9879"/>
                  <a:pt x="7149" y="9820"/>
                  <a:pt x="7122" y="9766"/>
                </a:cubicBezTo>
                <a:cubicBezTo>
                  <a:pt x="6849" y="9167"/>
                  <a:pt x="6771" y="8490"/>
                  <a:pt x="6900" y="7840"/>
                </a:cubicBezTo>
                <a:cubicBezTo>
                  <a:pt x="7047" y="7102"/>
                  <a:pt x="7451" y="6448"/>
                  <a:pt x="8032" y="6003"/>
                </a:cubicBezTo>
                <a:cubicBezTo>
                  <a:pt x="8133" y="5944"/>
                  <a:pt x="8201" y="5838"/>
                  <a:pt x="8216" y="5718"/>
                </a:cubicBezTo>
                <a:cubicBezTo>
                  <a:pt x="8224" y="5652"/>
                  <a:pt x="8216" y="5585"/>
                  <a:pt x="8191" y="5524"/>
                </a:cubicBezTo>
                <a:cubicBezTo>
                  <a:pt x="8118" y="5382"/>
                  <a:pt x="8030" y="5253"/>
                  <a:pt x="7923" y="5134"/>
                </a:cubicBezTo>
                <a:cubicBezTo>
                  <a:pt x="7518" y="4685"/>
                  <a:pt x="6963" y="4475"/>
                  <a:pt x="6410" y="4479"/>
                </a:cubicBezTo>
                <a:close/>
                <a:moveTo>
                  <a:pt x="13264" y="4479"/>
                </a:moveTo>
                <a:cubicBezTo>
                  <a:pt x="12712" y="4475"/>
                  <a:pt x="12156" y="4685"/>
                  <a:pt x="11752" y="5134"/>
                </a:cubicBezTo>
                <a:cubicBezTo>
                  <a:pt x="11645" y="5253"/>
                  <a:pt x="11557" y="5382"/>
                  <a:pt x="11484" y="5524"/>
                </a:cubicBezTo>
                <a:cubicBezTo>
                  <a:pt x="11459" y="5585"/>
                  <a:pt x="11451" y="5652"/>
                  <a:pt x="11459" y="5718"/>
                </a:cubicBezTo>
                <a:cubicBezTo>
                  <a:pt x="11474" y="5838"/>
                  <a:pt x="11542" y="5944"/>
                  <a:pt x="11643" y="6003"/>
                </a:cubicBezTo>
                <a:cubicBezTo>
                  <a:pt x="12224" y="6448"/>
                  <a:pt x="12627" y="7102"/>
                  <a:pt x="12774" y="7840"/>
                </a:cubicBezTo>
                <a:cubicBezTo>
                  <a:pt x="12904" y="8490"/>
                  <a:pt x="12826" y="9167"/>
                  <a:pt x="12553" y="9766"/>
                </a:cubicBezTo>
                <a:cubicBezTo>
                  <a:pt x="12526" y="9820"/>
                  <a:pt x="12513" y="9879"/>
                  <a:pt x="12515" y="9940"/>
                </a:cubicBezTo>
                <a:cubicBezTo>
                  <a:pt x="12517" y="10043"/>
                  <a:pt x="12562" y="10141"/>
                  <a:pt x="12636" y="10209"/>
                </a:cubicBezTo>
                <a:cubicBezTo>
                  <a:pt x="13049" y="10636"/>
                  <a:pt x="13405" y="11120"/>
                  <a:pt x="13693" y="11648"/>
                </a:cubicBezTo>
                <a:cubicBezTo>
                  <a:pt x="13946" y="12110"/>
                  <a:pt x="14146" y="12603"/>
                  <a:pt x="14288" y="13114"/>
                </a:cubicBezTo>
                <a:cubicBezTo>
                  <a:pt x="14328" y="13213"/>
                  <a:pt x="14396" y="13297"/>
                  <a:pt x="14484" y="13355"/>
                </a:cubicBezTo>
                <a:cubicBezTo>
                  <a:pt x="14567" y="13409"/>
                  <a:pt x="14663" y="13438"/>
                  <a:pt x="14762" y="13435"/>
                </a:cubicBezTo>
                <a:lnTo>
                  <a:pt x="16696" y="13440"/>
                </a:lnTo>
                <a:cubicBezTo>
                  <a:pt x="16809" y="13420"/>
                  <a:pt x="16911" y="13360"/>
                  <a:pt x="16986" y="13269"/>
                </a:cubicBezTo>
                <a:cubicBezTo>
                  <a:pt x="17076" y="13160"/>
                  <a:pt x="17119" y="13016"/>
                  <a:pt x="17103" y="12873"/>
                </a:cubicBezTo>
                <a:cubicBezTo>
                  <a:pt x="17086" y="12560"/>
                  <a:pt x="17044" y="12253"/>
                  <a:pt x="16979" y="11952"/>
                </a:cubicBezTo>
                <a:cubicBezTo>
                  <a:pt x="16917" y="11664"/>
                  <a:pt x="16834" y="11383"/>
                  <a:pt x="16739" y="11107"/>
                </a:cubicBezTo>
                <a:cubicBezTo>
                  <a:pt x="16352" y="9983"/>
                  <a:pt x="15589" y="9032"/>
                  <a:pt x="14600" y="8464"/>
                </a:cubicBezTo>
                <a:cubicBezTo>
                  <a:pt x="14661" y="8413"/>
                  <a:pt x="14720" y="8359"/>
                  <a:pt x="14777" y="8299"/>
                </a:cubicBezTo>
                <a:cubicBezTo>
                  <a:pt x="15613" y="7425"/>
                  <a:pt x="15614" y="6006"/>
                  <a:pt x="14777" y="5134"/>
                </a:cubicBezTo>
                <a:cubicBezTo>
                  <a:pt x="14359" y="4699"/>
                  <a:pt x="13811" y="4484"/>
                  <a:pt x="13264" y="4479"/>
                </a:cubicBezTo>
                <a:close/>
                <a:moveTo>
                  <a:pt x="6410" y="5355"/>
                </a:moveTo>
                <a:cubicBezTo>
                  <a:pt x="6680" y="5355"/>
                  <a:pt x="6949" y="5444"/>
                  <a:pt x="7176" y="5618"/>
                </a:cubicBezTo>
                <a:cubicBezTo>
                  <a:pt x="6633" y="6142"/>
                  <a:pt x="6249" y="6825"/>
                  <a:pt x="6083" y="7581"/>
                </a:cubicBezTo>
                <a:cubicBezTo>
                  <a:pt x="6051" y="7723"/>
                  <a:pt x="6030" y="7867"/>
                  <a:pt x="6015" y="8011"/>
                </a:cubicBezTo>
                <a:cubicBezTo>
                  <a:pt x="5823" y="7948"/>
                  <a:pt x="5643" y="7838"/>
                  <a:pt x="5491" y="7679"/>
                </a:cubicBezTo>
                <a:cubicBezTo>
                  <a:pt x="4983" y="7148"/>
                  <a:pt x="4983" y="6286"/>
                  <a:pt x="5491" y="5754"/>
                </a:cubicBezTo>
                <a:cubicBezTo>
                  <a:pt x="5745" y="5488"/>
                  <a:pt x="6078" y="5355"/>
                  <a:pt x="6410" y="5355"/>
                </a:cubicBezTo>
                <a:close/>
                <a:moveTo>
                  <a:pt x="13264" y="5355"/>
                </a:moveTo>
                <a:cubicBezTo>
                  <a:pt x="13597" y="5355"/>
                  <a:pt x="13930" y="5488"/>
                  <a:pt x="14184" y="5754"/>
                </a:cubicBezTo>
                <a:cubicBezTo>
                  <a:pt x="14692" y="6286"/>
                  <a:pt x="14692" y="7148"/>
                  <a:pt x="14184" y="7679"/>
                </a:cubicBezTo>
                <a:cubicBezTo>
                  <a:pt x="14032" y="7838"/>
                  <a:pt x="13852" y="7948"/>
                  <a:pt x="13660" y="8011"/>
                </a:cubicBezTo>
                <a:cubicBezTo>
                  <a:pt x="13645" y="7867"/>
                  <a:pt x="13624" y="7723"/>
                  <a:pt x="13592" y="7581"/>
                </a:cubicBezTo>
                <a:cubicBezTo>
                  <a:pt x="13425" y="6825"/>
                  <a:pt x="13042" y="6142"/>
                  <a:pt x="12498" y="5618"/>
                </a:cubicBezTo>
                <a:cubicBezTo>
                  <a:pt x="12726" y="5444"/>
                  <a:pt x="12995" y="5355"/>
                  <a:pt x="13264" y="5355"/>
                </a:cubicBezTo>
                <a:close/>
                <a:moveTo>
                  <a:pt x="9839" y="6265"/>
                </a:moveTo>
                <a:cubicBezTo>
                  <a:pt x="9292" y="6265"/>
                  <a:pt x="8744" y="6483"/>
                  <a:pt x="8327" y="6920"/>
                </a:cubicBezTo>
                <a:cubicBezTo>
                  <a:pt x="7491" y="7794"/>
                  <a:pt x="7491" y="9212"/>
                  <a:pt x="8327" y="10086"/>
                </a:cubicBezTo>
                <a:cubicBezTo>
                  <a:pt x="8383" y="10145"/>
                  <a:pt x="8443" y="10199"/>
                  <a:pt x="8504" y="10251"/>
                </a:cubicBezTo>
                <a:cubicBezTo>
                  <a:pt x="7514" y="10818"/>
                  <a:pt x="6752" y="11770"/>
                  <a:pt x="6364" y="12894"/>
                </a:cubicBezTo>
                <a:cubicBezTo>
                  <a:pt x="6269" y="13169"/>
                  <a:pt x="6186" y="13450"/>
                  <a:pt x="6124" y="13739"/>
                </a:cubicBezTo>
                <a:cubicBezTo>
                  <a:pt x="6060" y="14039"/>
                  <a:pt x="6018" y="14347"/>
                  <a:pt x="6000" y="14659"/>
                </a:cubicBezTo>
                <a:cubicBezTo>
                  <a:pt x="5985" y="14803"/>
                  <a:pt x="6027" y="14946"/>
                  <a:pt x="6117" y="15056"/>
                </a:cubicBezTo>
                <a:cubicBezTo>
                  <a:pt x="6192" y="15146"/>
                  <a:pt x="6295" y="15206"/>
                  <a:pt x="6407" y="15226"/>
                </a:cubicBezTo>
                <a:lnTo>
                  <a:pt x="13208" y="15226"/>
                </a:lnTo>
                <a:cubicBezTo>
                  <a:pt x="13357" y="15232"/>
                  <a:pt x="13501" y="15170"/>
                  <a:pt x="13603" y="15056"/>
                </a:cubicBezTo>
                <a:cubicBezTo>
                  <a:pt x="13694" y="14954"/>
                  <a:pt x="13743" y="14820"/>
                  <a:pt x="13740" y="14681"/>
                </a:cubicBezTo>
                <a:cubicBezTo>
                  <a:pt x="13686" y="13903"/>
                  <a:pt x="13493" y="13142"/>
                  <a:pt x="13172" y="12439"/>
                </a:cubicBezTo>
                <a:cubicBezTo>
                  <a:pt x="12947" y="11946"/>
                  <a:pt x="12656" y="11484"/>
                  <a:pt x="12308" y="11093"/>
                </a:cubicBezTo>
                <a:cubicBezTo>
                  <a:pt x="11988" y="10735"/>
                  <a:pt x="11616" y="10436"/>
                  <a:pt x="11180" y="10247"/>
                </a:cubicBezTo>
                <a:cubicBezTo>
                  <a:pt x="11239" y="10197"/>
                  <a:pt x="11296" y="10143"/>
                  <a:pt x="11351" y="10086"/>
                </a:cubicBezTo>
                <a:cubicBezTo>
                  <a:pt x="12187" y="9212"/>
                  <a:pt x="12187" y="7794"/>
                  <a:pt x="11351" y="6920"/>
                </a:cubicBezTo>
                <a:cubicBezTo>
                  <a:pt x="10934" y="6483"/>
                  <a:pt x="10386" y="6265"/>
                  <a:pt x="9839" y="6265"/>
                </a:cubicBezTo>
                <a:close/>
                <a:moveTo>
                  <a:pt x="9839" y="7142"/>
                </a:moveTo>
                <a:cubicBezTo>
                  <a:pt x="10172" y="7142"/>
                  <a:pt x="10505" y="7275"/>
                  <a:pt x="10759" y="7541"/>
                </a:cubicBezTo>
                <a:cubicBezTo>
                  <a:pt x="11267" y="8072"/>
                  <a:pt x="11267" y="8934"/>
                  <a:pt x="10759" y="9465"/>
                </a:cubicBezTo>
                <a:cubicBezTo>
                  <a:pt x="10251" y="9997"/>
                  <a:pt x="9427" y="9997"/>
                  <a:pt x="8919" y="9465"/>
                </a:cubicBezTo>
                <a:cubicBezTo>
                  <a:pt x="8411" y="8934"/>
                  <a:pt x="8411" y="8072"/>
                  <a:pt x="8919" y="7541"/>
                </a:cubicBezTo>
                <a:cubicBezTo>
                  <a:pt x="9173" y="7275"/>
                  <a:pt x="9506" y="7142"/>
                  <a:pt x="9839" y="7142"/>
                </a:cubicBezTo>
                <a:close/>
                <a:moveTo>
                  <a:pt x="6029" y="9013"/>
                </a:moveTo>
                <a:cubicBezTo>
                  <a:pt x="6050" y="9154"/>
                  <a:pt x="6077" y="9294"/>
                  <a:pt x="6113" y="9432"/>
                </a:cubicBezTo>
                <a:cubicBezTo>
                  <a:pt x="6148" y="9570"/>
                  <a:pt x="6190" y="9706"/>
                  <a:pt x="6240" y="9840"/>
                </a:cubicBezTo>
                <a:cubicBezTo>
                  <a:pt x="5825" y="10292"/>
                  <a:pt x="5469" y="10802"/>
                  <a:pt x="5184" y="11354"/>
                </a:cubicBezTo>
                <a:cubicBezTo>
                  <a:pt x="4992" y="11728"/>
                  <a:pt x="4836" y="12120"/>
                  <a:pt x="4712" y="12523"/>
                </a:cubicBezTo>
                <a:lnTo>
                  <a:pt x="3451" y="12523"/>
                </a:lnTo>
                <a:cubicBezTo>
                  <a:pt x="3447" y="12058"/>
                  <a:pt x="3697" y="11266"/>
                  <a:pt x="4145" y="10548"/>
                </a:cubicBezTo>
                <a:cubicBezTo>
                  <a:pt x="4593" y="9829"/>
                  <a:pt x="5239" y="9185"/>
                  <a:pt x="6029" y="9013"/>
                </a:cubicBezTo>
                <a:close/>
                <a:moveTo>
                  <a:pt x="13645" y="9013"/>
                </a:moveTo>
                <a:cubicBezTo>
                  <a:pt x="14436" y="9185"/>
                  <a:pt x="15082" y="9829"/>
                  <a:pt x="15530" y="10548"/>
                </a:cubicBezTo>
                <a:cubicBezTo>
                  <a:pt x="15978" y="11266"/>
                  <a:pt x="16228" y="12058"/>
                  <a:pt x="16224" y="12523"/>
                </a:cubicBezTo>
                <a:lnTo>
                  <a:pt x="14963" y="12523"/>
                </a:lnTo>
                <a:cubicBezTo>
                  <a:pt x="14839" y="12120"/>
                  <a:pt x="14683" y="11728"/>
                  <a:pt x="14491" y="11354"/>
                </a:cubicBezTo>
                <a:cubicBezTo>
                  <a:pt x="14206" y="10802"/>
                  <a:pt x="13850" y="10292"/>
                  <a:pt x="13435" y="9840"/>
                </a:cubicBezTo>
                <a:cubicBezTo>
                  <a:pt x="13484" y="9706"/>
                  <a:pt x="13527" y="9570"/>
                  <a:pt x="13562" y="9432"/>
                </a:cubicBezTo>
                <a:cubicBezTo>
                  <a:pt x="13598" y="9294"/>
                  <a:pt x="13625" y="9154"/>
                  <a:pt x="13645" y="9013"/>
                </a:cubicBezTo>
                <a:close/>
                <a:moveTo>
                  <a:pt x="9893" y="10754"/>
                </a:moveTo>
                <a:cubicBezTo>
                  <a:pt x="11694" y="10775"/>
                  <a:pt x="12646" y="13184"/>
                  <a:pt x="12828" y="14310"/>
                </a:cubicBezTo>
                <a:lnTo>
                  <a:pt x="6879" y="14310"/>
                </a:lnTo>
                <a:cubicBezTo>
                  <a:pt x="6872" y="13295"/>
                  <a:pt x="8063" y="10732"/>
                  <a:pt x="9893" y="10754"/>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t/>
            </a:r>
            <a:endParaRPr b="0" i="0" sz="800" u="none" cap="none" strike="noStrike">
              <a:solidFill>
                <a:srgbClr val="252D30"/>
              </a:solidFill>
              <a:latin typeface="Arial"/>
              <a:ea typeface="Arial"/>
              <a:cs typeface="Arial"/>
              <a:sym typeface="Arial"/>
            </a:endParaRPr>
          </a:p>
        </p:txBody>
      </p:sp>
      <p:sp>
        <p:nvSpPr>
          <p:cNvPr id="663" name="Google Shape;663;p27"/>
          <p:cNvSpPr/>
          <p:nvPr/>
        </p:nvSpPr>
        <p:spPr>
          <a:xfrm>
            <a:off x="1281557" y="4749477"/>
            <a:ext cx="189717" cy="201150"/>
          </a:xfrm>
          <a:custGeom>
            <a:rect b="b" l="l" r="r" t="t"/>
            <a:pathLst>
              <a:path extrusionOk="0" h="21600" w="21516">
                <a:moveTo>
                  <a:pt x="16305" y="0"/>
                </a:moveTo>
                <a:cubicBezTo>
                  <a:pt x="16079" y="0"/>
                  <a:pt x="15852" y="82"/>
                  <a:pt x="15685" y="243"/>
                </a:cubicBezTo>
                <a:lnTo>
                  <a:pt x="6935" y="8658"/>
                </a:lnTo>
                <a:cubicBezTo>
                  <a:pt x="6774" y="8812"/>
                  <a:pt x="6675" y="9030"/>
                  <a:pt x="6660" y="9254"/>
                </a:cubicBezTo>
                <a:lnTo>
                  <a:pt x="6614" y="13561"/>
                </a:lnTo>
                <a:cubicBezTo>
                  <a:pt x="6614" y="13786"/>
                  <a:pt x="6691" y="14025"/>
                  <a:pt x="6866" y="14179"/>
                </a:cubicBezTo>
                <a:cubicBezTo>
                  <a:pt x="7026" y="14333"/>
                  <a:pt x="7268" y="14444"/>
                  <a:pt x="7486" y="14444"/>
                </a:cubicBezTo>
                <a:lnTo>
                  <a:pt x="7509" y="14444"/>
                </a:lnTo>
                <a:lnTo>
                  <a:pt x="11827" y="14378"/>
                </a:lnTo>
                <a:cubicBezTo>
                  <a:pt x="12061" y="14378"/>
                  <a:pt x="12287" y="14246"/>
                  <a:pt x="12447" y="14091"/>
                </a:cubicBezTo>
                <a:lnTo>
                  <a:pt x="21265" y="5588"/>
                </a:lnTo>
                <a:cubicBezTo>
                  <a:pt x="21600" y="5265"/>
                  <a:pt x="21600" y="4732"/>
                  <a:pt x="21265" y="4395"/>
                </a:cubicBezTo>
                <a:lnTo>
                  <a:pt x="16948" y="243"/>
                </a:lnTo>
                <a:cubicBezTo>
                  <a:pt x="16766" y="82"/>
                  <a:pt x="16530" y="0"/>
                  <a:pt x="16305" y="0"/>
                </a:cubicBezTo>
                <a:close/>
                <a:moveTo>
                  <a:pt x="873" y="707"/>
                </a:moveTo>
                <a:cubicBezTo>
                  <a:pt x="391" y="707"/>
                  <a:pt x="0" y="1084"/>
                  <a:pt x="0" y="1546"/>
                </a:cubicBezTo>
                <a:lnTo>
                  <a:pt x="0" y="20739"/>
                </a:lnTo>
                <a:cubicBezTo>
                  <a:pt x="0" y="21201"/>
                  <a:pt x="391" y="21600"/>
                  <a:pt x="873" y="21600"/>
                </a:cubicBezTo>
                <a:lnTo>
                  <a:pt x="17200" y="21600"/>
                </a:lnTo>
                <a:cubicBezTo>
                  <a:pt x="17681" y="21600"/>
                  <a:pt x="18073" y="21201"/>
                  <a:pt x="18073" y="20739"/>
                </a:cubicBezTo>
                <a:lnTo>
                  <a:pt x="18073" y="12898"/>
                </a:lnTo>
                <a:cubicBezTo>
                  <a:pt x="18073" y="12436"/>
                  <a:pt x="17681" y="12059"/>
                  <a:pt x="17200" y="12059"/>
                </a:cubicBezTo>
                <a:cubicBezTo>
                  <a:pt x="16719" y="12059"/>
                  <a:pt x="16328" y="12436"/>
                  <a:pt x="16328" y="12898"/>
                </a:cubicBezTo>
                <a:lnTo>
                  <a:pt x="16328" y="19899"/>
                </a:lnTo>
                <a:lnTo>
                  <a:pt x="1745" y="19899"/>
                </a:lnTo>
                <a:lnTo>
                  <a:pt x="1745" y="2385"/>
                </a:lnTo>
                <a:cubicBezTo>
                  <a:pt x="1745" y="2385"/>
                  <a:pt x="9622" y="2385"/>
                  <a:pt x="9622" y="2385"/>
                </a:cubicBezTo>
                <a:cubicBezTo>
                  <a:pt x="10104" y="2385"/>
                  <a:pt x="10495" y="2010"/>
                  <a:pt x="10495" y="1546"/>
                </a:cubicBezTo>
                <a:cubicBezTo>
                  <a:pt x="10495" y="1084"/>
                  <a:pt x="10104" y="707"/>
                  <a:pt x="9622" y="707"/>
                </a:cubicBezTo>
                <a:lnTo>
                  <a:pt x="873" y="707"/>
                </a:lnTo>
                <a:close/>
                <a:moveTo>
                  <a:pt x="16305" y="2032"/>
                </a:moveTo>
                <a:lnTo>
                  <a:pt x="19382" y="4991"/>
                </a:lnTo>
                <a:cubicBezTo>
                  <a:pt x="19382" y="4991"/>
                  <a:pt x="17200" y="7134"/>
                  <a:pt x="17200" y="7134"/>
                </a:cubicBezTo>
                <a:lnTo>
                  <a:pt x="14123" y="4130"/>
                </a:lnTo>
                <a:lnTo>
                  <a:pt x="16305" y="2032"/>
                </a:lnTo>
                <a:close/>
                <a:moveTo>
                  <a:pt x="12883" y="5323"/>
                </a:moveTo>
                <a:lnTo>
                  <a:pt x="15960" y="8326"/>
                </a:lnTo>
                <a:cubicBezTo>
                  <a:pt x="15960" y="8326"/>
                  <a:pt x="11436" y="12655"/>
                  <a:pt x="11436" y="12655"/>
                </a:cubicBezTo>
                <a:lnTo>
                  <a:pt x="8382" y="12699"/>
                </a:lnTo>
                <a:lnTo>
                  <a:pt x="8428" y="9629"/>
                </a:lnTo>
                <a:lnTo>
                  <a:pt x="12883" y="5323"/>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sp>
        <p:nvSpPr>
          <p:cNvPr id="664" name="Google Shape;664;p27"/>
          <p:cNvSpPr/>
          <p:nvPr/>
        </p:nvSpPr>
        <p:spPr>
          <a:xfrm>
            <a:off x="1796312" y="4756198"/>
            <a:ext cx="189730" cy="201160"/>
          </a:xfrm>
          <a:custGeom>
            <a:rect b="b" l="l" r="r" t="t"/>
            <a:pathLst>
              <a:path extrusionOk="0" h="21549" w="20634">
                <a:moveTo>
                  <a:pt x="10685" y="1"/>
                </a:moveTo>
                <a:cubicBezTo>
                  <a:pt x="10563" y="8"/>
                  <a:pt x="10450" y="74"/>
                  <a:pt x="10375" y="179"/>
                </a:cubicBezTo>
                <a:cubicBezTo>
                  <a:pt x="10316" y="262"/>
                  <a:pt x="10285" y="365"/>
                  <a:pt x="10287" y="470"/>
                </a:cubicBezTo>
                <a:lnTo>
                  <a:pt x="10287" y="21085"/>
                </a:lnTo>
                <a:cubicBezTo>
                  <a:pt x="10277" y="21229"/>
                  <a:pt x="10335" y="21370"/>
                  <a:pt x="10439" y="21459"/>
                </a:cubicBezTo>
                <a:cubicBezTo>
                  <a:pt x="10503" y="21513"/>
                  <a:pt x="10581" y="21545"/>
                  <a:pt x="10662" y="21548"/>
                </a:cubicBezTo>
                <a:cubicBezTo>
                  <a:pt x="13227" y="21586"/>
                  <a:pt x="15800" y="20535"/>
                  <a:pt x="17754" y="18399"/>
                </a:cubicBezTo>
                <a:cubicBezTo>
                  <a:pt x="21596" y="14198"/>
                  <a:pt x="21592" y="7395"/>
                  <a:pt x="17754" y="3185"/>
                </a:cubicBezTo>
                <a:cubicBezTo>
                  <a:pt x="15807" y="1049"/>
                  <a:pt x="13245" y="-14"/>
                  <a:pt x="10685" y="1"/>
                </a:cubicBezTo>
                <a:close/>
                <a:moveTo>
                  <a:pt x="6718" y="694"/>
                </a:moveTo>
                <a:cubicBezTo>
                  <a:pt x="6497" y="698"/>
                  <a:pt x="6278" y="754"/>
                  <a:pt x="6076" y="860"/>
                </a:cubicBezTo>
                <a:cubicBezTo>
                  <a:pt x="5712" y="1036"/>
                  <a:pt x="5354" y="1228"/>
                  <a:pt x="5003" y="1434"/>
                </a:cubicBezTo>
                <a:cubicBezTo>
                  <a:pt x="4637" y="1650"/>
                  <a:pt x="4276" y="1882"/>
                  <a:pt x="3962" y="2181"/>
                </a:cubicBezTo>
                <a:cubicBezTo>
                  <a:pt x="3690" y="2439"/>
                  <a:pt x="3453" y="2748"/>
                  <a:pt x="3341" y="3123"/>
                </a:cubicBezTo>
                <a:cubicBezTo>
                  <a:pt x="3194" y="3611"/>
                  <a:pt x="3276" y="4147"/>
                  <a:pt x="3559" y="4558"/>
                </a:cubicBezTo>
                <a:lnTo>
                  <a:pt x="4049" y="5137"/>
                </a:lnTo>
                <a:cubicBezTo>
                  <a:pt x="4129" y="5273"/>
                  <a:pt x="4172" y="5431"/>
                  <a:pt x="4174" y="5592"/>
                </a:cubicBezTo>
                <a:cubicBezTo>
                  <a:pt x="4177" y="5770"/>
                  <a:pt x="4130" y="5944"/>
                  <a:pt x="4039" y="6092"/>
                </a:cubicBezTo>
                <a:cubicBezTo>
                  <a:pt x="3875" y="6329"/>
                  <a:pt x="3724" y="6577"/>
                  <a:pt x="3587" y="6834"/>
                </a:cubicBezTo>
                <a:cubicBezTo>
                  <a:pt x="3455" y="7081"/>
                  <a:pt x="3336" y="7337"/>
                  <a:pt x="3231" y="7599"/>
                </a:cubicBezTo>
                <a:cubicBezTo>
                  <a:pt x="3152" y="7742"/>
                  <a:pt x="3040" y="7859"/>
                  <a:pt x="2905" y="7938"/>
                </a:cubicBezTo>
                <a:cubicBezTo>
                  <a:pt x="2704" y="8056"/>
                  <a:pt x="2467" y="8082"/>
                  <a:pt x="2248" y="8010"/>
                </a:cubicBezTo>
                <a:lnTo>
                  <a:pt x="1571" y="7902"/>
                </a:lnTo>
                <a:cubicBezTo>
                  <a:pt x="1161" y="7896"/>
                  <a:pt x="770" y="8092"/>
                  <a:pt x="508" y="8436"/>
                </a:cubicBezTo>
                <a:cubicBezTo>
                  <a:pt x="247" y="8779"/>
                  <a:pt x="147" y="9222"/>
                  <a:pt x="86" y="9662"/>
                </a:cubicBezTo>
                <a:cubicBezTo>
                  <a:pt x="30" y="10066"/>
                  <a:pt x="5" y="10473"/>
                  <a:pt x="1" y="10881"/>
                </a:cubicBezTo>
                <a:cubicBezTo>
                  <a:pt x="-4" y="11306"/>
                  <a:pt x="14" y="11734"/>
                  <a:pt x="110" y="12146"/>
                </a:cubicBezTo>
                <a:cubicBezTo>
                  <a:pt x="212" y="12586"/>
                  <a:pt x="403" y="13002"/>
                  <a:pt x="721" y="13295"/>
                </a:cubicBezTo>
                <a:cubicBezTo>
                  <a:pt x="1071" y="13617"/>
                  <a:pt x="1536" y="13751"/>
                  <a:pt x="1987" y="13659"/>
                </a:cubicBezTo>
                <a:lnTo>
                  <a:pt x="2462" y="13535"/>
                </a:lnTo>
                <a:cubicBezTo>
                  <a:pt x="2584" y="13501"/>
                  <a:pt x="2712" y="13507"/>
                  <a:pt x="2831" y="13552"/>
                </a:cubicBezTo>
                <a:cubicBezTo>
                  <a:pt x="2979" y="13608"/>
                  <a:pt x="3102" y="13722"/>
                  <a:pt x="3179" y="13871"/>
                </a:cubicBezTo>
                <a:cubicBezTo>
                  <a:pt x="3287" y="14188"/>
                  <a:pt x="3421" y="14494"/>
                  <a:pt x="3580" y="14785"/>
                </a:cubicBezTo>
                <a:cubicBezTo>
                  <a:pt x="3696" y="15000"/>
                  <a:pt x="3826" y="15205"/>
                  <a:pt x="3967" y="15400"/>
                </a:cubicBezTo>
                <a:cubicBezTo>
                  <a:pt x="4113" y="15571"/>
                  <a:pt x="4186" y="15801"/>
                  <a:pt x="4168" y="16034"/>
                </a:cubicBezTo>
                <a:cubicBezTo>
                  <a:pt x="4156" y="16204"/>
                  <a:pt x="4095" y="16365"/>
                  <a:pt x="3994" y="16495"/>
                </a:cubicBezTo>
                <a:lnTo>
                  <a:pt x="3616" y="16894"/>
                </a:lnTo>
                <a:cubicBezTo>
                  <a:pt x="3338" y="17246"/>
                  <a:pt x="3210" y="17710"/>
                  <a:pt x="3263" y="18171"/>
                </a:cubicBezTo>
                <a:cubicBezTo>
                  <a:pt x="3308" y="18553"/>
                  <a:pt x="3475" y="18905"/>
                  <a:pt x="3735" y="19165"/>
                </a:cubicBezTo>
                <a:cubicBezTo>
                  <a:pt x="4079" y="19486"/>
                  <a:pt x="4446" y="19777"/>
                  <a:pt x="4831" y="20036"/>
                </a:cubicBezTo>
                <a:cubicBezTo>
                  <a:pt x="5232" y="20307"/>
                  <a:pt x="5652" y="20542"/>
                  <a:pt x="6087" y="20739"/>
                </a:cubicBezTo>
                <a:cubicBezTo>
                  <a:pt x="6460" y="20916"/>
                  <a:pt x="6882" y="20925"/>
                  <a:pt x="7261" y="20764"/>
                </a:cubicBezTo>
                <a:cubicBezTo>
                  <a:pt x="7646" y="20600"/>
                  <a:pt x="7955" y="20276"/>
                  <a:pt x="8119" y="19863"/>
                </a:cubicBezTo>
                <a:lnTo>
                  <a:pt x="8291" y="19292"/>
                </a:lnTo>
                <a:cubicBezTo>
                  <a:pt x="8353" y="19151"/>
                  <a:pt x="8444" y="19027"/>
                  <a:pt x="8557" y="18932"/>
                </a:cubicBezTo>
                <a:cubicBezTo>
                  <a:pt x="8723" y="18791"/>
                  <a:pt x="8927" y="18716"/>
                  <a:pt x="9138" y="18720"/>
                </a:cubicBezTo>
                <a:lnTo>
                  <a:pt x="9835" y="18720"/>
                </a:lnTo>
                <a:cubicBezTo>
                  <a:pt x="10045" y="18715"/>
                  <a:pt x="10215" y="18531"/>
                  <a:pt x="10220" y="18302"/>
                </a:cubicBezTo>
                <a:cubicBezTo>
                  <a:pt x="10225" y="18064"/>
                  <a:pt x="10053" y="17867"/>
                  <a:pt x="9835" y="17861"/>
                </a:cubicBezTo>
                <a:lnTo>
                  <a:pt x="9091" y="17825"/>
                </a:lnTo>
                <a:cubicBezTo>
                  <a:pt x="8762" y="17788"/>
                  <a:pt x="8432" y="17875"/>
                  <a:pt x="8157" y="18074"/>
                </a:cubicBezTo>
                <a:cubicBezTo>
                  <a:pt x="7916" y="18248"/>
                  <a:pt x="7729" y="18499"/>
                  <a:pt x="7621" y="18792"/>
                </a:cubicBezTo>
                <a:lnTo>
                  <a:pt x="7428" y="19373"/>
                </a:lnTo>
                <a:cubicBezTo>
                  <a:pt x="7342" y="19603"/>
                  <a:pt x="7171" y="19783"/>
                  <a:pt x="6958" y="19870"/>
                </a:cubicBezTo>
                <a:cubicBezTo>
                  <a:pt x="6754" y="19953"/>
                  <a:pt x="6529" y="19943"/>
                  <a:pt x="6332" y="19843"/>
                </a:cubicBezTo>
                <a:cubicBezTo>
                  <a:pt x="6008" y="19688"/>
                  <a:pt x="5691" y="19516"/>
                  <a:pt x="5382" y="19328"/>
                </a:cubicBezTo>
                <a:cubicBezTo>
                  <a:pt x="5046" y="19123"/>
                  <a:pt x="4721" y="18900"/>
                  <a:pt x="4406" y="18659"/>
                </a:cubicBezTo>
                <a:cubicBezTo>
                  <a:pt x="4241" y="18515"/>
                  <a:pt x="4136" y="18305"/>
                  <a:pt x="4116" y="18076"/>
                </a:cubicBezTo>
                <a:cubicBezTo>
                  <a:pt x="4092" y="17814"/>
                  <a:pt x="4179" y="17555"/>
                  <a:pt x="4353" y="17372"/>
                </a:cubicBezTo>
                <a:lnTo>
                  <a:pt x="4695" y="16983"/>
                </a:lnTo>
                <a:cubicBezTo>
                  <a:pt x="4880" y="16739"/>
                  <a:pt x="4994" y="16441"/>
                  <a:pt x="5022" y="16125"/>
                </a:cubicBezTo>
                <a:cubicBezTo>
                  <a:pt x="5052" y="15787"/>
                  <a:pt x="4982" y="15448"/>
                  <a:pt x="4823" y="15156"/>
                </a:cubicBezTo>
                <a:cubicBezTo>
                  <a:pt x="4641" y="14885"/>
                  <a:pt x="4472" y="14604"/>
                  <a:pt x="4317" y="14315"/>
                </a:cubicBezTo>
                <a:cubicBezTo>
                  <a:pt x="4168" y="14037"/>
                  <a:pt x="4031" y="13752"/>
                  <a:pt x="3908" y="13460"/>
                </a:cubicBezTo>
                <a:cubicBezTo>
                  <a:pt x="3766" y="13126"/>
                  <a:pt x="3516" y="12863"/>
                  <a:pt x="3205" y="12721"/>
                </a:cubicBezTo>
                <a:cubicBezTo>
                  <a:pt x="3001" y="12628"/>
                  <a:pt x="2779" y="12591"/>
                  <a:pt x="2559" y="12614"/>
                </a:cubicBezTo>
                <a:lnTo>
                  <a:pt x="1977" y="12738"/>
                </a:lnTo>
                <a:cubicBezTo>
                  <a:pt x="1748" y="12802"/>
                  <a:pt x="1505" y="12759"/>
                  <a:pt x="1306" y="12622"/>
                </a:cubicBezTo>
                <a:cubicBezTo>
                  <a:pt x="1084" y="12468"/>
                  <a:pt x="938" y="12213"/>
                  <a:pt x="910" y="11929"/>
                </a:cubicBezTo>
                <a:cubicBezTo>
                  <a:pt x="862" y="11524"/>
                  <a:pt x="840" y="11117"/>
                  <a:pt x="842" y="10709"/>
                </a:cubicBezTo>
                <a:cubicBezTo>
                  <a:pt x="844" y="10305"/>
                  <a:pt x="871" y="9902"/>
                  <a:pt x="923" y="9502"/>
                </a:cubicBezTo>
                <a:cubicBezTo>
                  <a:pt x="941" y="9299"/>
                  <a:pt x="1033" y="9111"/>
                  <a:pt x="1178" y="8981"/>
                </a:cubicBezTo>
                <a:cubicBezTo>
                  <a:pt x="1343" y="8834"/>
                  <a:pt x="1560" y="8775"/>
                  <a:pt x="1768" y="8821"/>
                </a:cubicBezTo>
                <a:lnTo>
                  <a:pt x="2259" y="8955"/>
                </a:lnTo>
                <a:cubicBezTo>
                  <a:pt x="2542" y="9031"/>
                  <a:pt x="2840" y="9010"/>
                  <a:pt x="3111" y="8894"/>
                </a:cubicBezTo>
                <a:cubicBezTo>
                  <a:pt x="3417" y="8763"/>
                  <a:pt x="3672" y="8520"/>
                  <a:pt x="3831" y="8205"/>
                </a:cubicBezTo>
                <a:cubicBezTo>
                  <a:pt x="3996" y="7885"/>
                  <a:pt x="4163" y="7566"/>
                  <a:pt x="4332" y="7249"/>
                </a:cubicBezTo>
                <a:cubicBezTo>
                  <a:pt x="4506" y="6926"/>
                  <a:pt x="4681" y="6604"/>
                  <a:pt x="4860" y="6284"/>
                </a:cubicBezTo>
                <a:cubicBezTo>
                  <a:pt x="5002" y="5972"/>
                  <a:pt x="5050" y="5618"/>
                  <a:pt x="4994" y="5274"/>
                </a:cubicBezTo>
                <a:cubicBezTo>
                  <a:pt x="4973" y="5142"/>
                  <a:pt x="4936" y="5014"/>
                  <a:pt x="4884" y="4893"/>
                </a:cubicBezTo>
                <a:cubicBezTo>
                  <a:pt x="4820" y="4745"/>
                  <a:pt x="4734" y="4610"/>
                  <a:pt x="4628" y="4493"/>
                </a:cubicBezTo>
                <a:lnTo>
                  <a:pt x="4286" y="4077"/>
                </a:lnTo>
                <a:cubicBezTo>
                  <a:pt x="4166" y="3903"/>
                  <a:pt x="4113" y="3685"/>
                  <a:pt x="4138" y="3469"/>
                </a:cubicBezTo>
                <a:cubicBezTo>
                  <a:pt x="4162" y="3272"/>
                  <a:pt x="4249" y="3090"/>
                  <a:pt x="4385" y="2956"/>
                </a:cubicBezTo>
                <a:cubicBezTo>
                  <a:pt x="4723" y="2668"/>
                  <a:pt x="5083" y="2410"/>
                  <a:pt x="5461" y="2185"/>
                </a:cubicBezTo>
                <a:cubicBezTo>
                  <a:pt x="5796" y="1985"/>
                  <a:pt x="6144" y="1812"/>
                  <a:pt x="6503" y="1667"/>
                </a:cubicBezTo>
                <a:cubicBezTo>
                  <a:pt x="6686" y="1592"/>
                  <a:pt x="6890" y="1600"/>
                  <a:pt x="7068" y="1690"/>
                </a:cubicBezTo>
                <a:cubicBezTo>
                  <a:pt x="7254" y="1783"/>
                  <a:pt x="7396" y="1958"/>
                  <a:pt x="7458" y="2171"/>
                </a:cubicBezTo>
                <a:lnTo>
                  <a:pt x="7617" y="2767"/>
                </a:lnTo>
                <a:cubicBezTo>
                  <a:pt x="7717" y="3065"/>
                  <a:pt x="7899" y="3321"/>
                  <a:pt x="8139" y="3501"/>
                </a:cubicBezTo>
                <a:cubicBezTo>
                  <a:pt x="8380" y="3682"/>
                  <a:pt x="8666" y="3776"/>
                  <a:pt x="8958" y="3771"/>
                </a:cubicBezTo>
                <a:lnTo>
                  <a:pt x="9814" y="3771"/>
                </a:lnTo>
                <a:cubicBezTo>
                  <a:pt x="10041" y="3756"/>
                  <a:pt x="10219" y="3554"/>
                  <a:pt x="10224" y="3306"/>
                </a:cubicBezTo>
                <a:cubicBezTo>
                  <a:pt x="10229" y="3051"/>
                  <a:pt x="10050" y="2837"/>
                  <a:pt x="9817" y="2819"/>
                </a:cubicBezTo>
                <a:lnTo>
                  <a:pt x="9085" y="2819"/>
                </a:lnTo>
                <a:cubicBezTo>
                  <a:pt x="8926" y="2838"/>
                  <a:pt x="8765" y="2798"/>
                  <a:pt x="8628" y="2706"/>
                </a:cubicBezTo>
                <a:cubicBezTo>
                  <a:pt x="8478" y="2605"/>
                  <a:pt x="8367" y="2447"/>
                  <a:pt x="8317" y="2262"/>
                </a:cubicBezTo>
                <a:cubicBezTo>
                  <a:pt x="8288" y="2127"/>
                  <a:pt x="8251" y="1994"/>
                  <a:pt x="8206" y="1864"/>
                </a:cubicBezTo>
                <a:cubicBezTo>
                  <a:pt x="8163" y="1739"/>
                  <a:pt x="8112" y="1618"/>
                  <a:pt x="8054" y="1500"/>
                </a:cubicBezTo>
                <a:cubicBezTo>
                  <a:pt x="7844" y="1124"/>
                  <a:pt x="7505" y="852"/>
                  <a:pt x="7113" y="745"/>
                </a:cubicBezTo>
                <a:cubicBezTo>
                  <a:pt x="6983" y="709"/>
                  <a:pt x="6850" y="692"/>
                  <a:pt x="6718" y="694"/>
                </a:cubicBezTo>
                <a:close/>
                <a:moveTo>
                  <a:pt x="11217" y="974"/>
                </a:moveTo>
                <a:cubicBezTo>
                  <a:pt x="11249" y="976"/>
                  <a:pt x="11280" y="982"/>
                  <a:pt x="11310" y="991"/>
                </a:cubicBezTo>
                <a:cubicBezTo>
                  <a:pt x="12146" y="1339"/>
                  <a:pt x="12728" y="1825"/>
                  <a:pt x="13180" y="2415"/>
                </a:cubicBezTo>
                <a:cubicBezTo>
                  <a:pt x="13691" y="3080"/>
                  <a:pt x="14047" y="3873"/>
                  <a:pt x="14407" y="4691"/>
                </a:cubicBezTo>
                <a:lnTo>
                  <a:pt x="11124" y="4691"/>
                </a:lnTo>
                <a:lnTo>
                  <a:pt x="11124" y="979"/>
                </a:lnTo>
                <a:cubicBezTo>
                  <a:pt x="11155" y="974"/>
                  <a:pt x="11186" y="972"/>
                  <a:pt x="11217" y="974"/>
                </a:cubicBezTo>
                <a:close/>
                <a:moveTo>
                  <a:pt x="13508" y="1429"/>
                </a:moveTo>
                <a:cubicBezTo>
                  <a:pt x="14840" y="1888"/>
                  <a:pt x="16093" y="2692"/>
                  <a:pt x="17149" y="3846"/>
                </a:cubicBezTo>
                <a:cubicBezTo>
                  <a:pt x="17397" y="4116"/>
                  <a:pt x="17625" y="4399"/>
                  <a:pt x="17838" y="4691"/>
                </a:cubicBezTo>
                <a:lnTo>
                  <a:pt x="15363" y="4691"/>
                </a:lnTo>
                <a:cubicBezTo>
                  <a:pt x="15210" y="4261"/>
                  <a:pt x="15036" y="3843"/>
                  <a:pt x="14846" y="3441"/>
                </a:cubicBezTo>
                <a:cubicBezTo>
                  <a:pt x="14663" y="3055"/>
                  <a:pt x="14462" y="2680"/>
                  <a:pt x="14232" y="2324"/>
                </a:cubicBezTo>
                <a:cubicBezTo>
                  <a:pt x="14025" y="2004"/>
                  <a:pt x="13791" y="1700"/>
                  <a:pt x="13508" y="1429"/>
                </a:cubicBezTo>
                <a:close/>
                <a:moveTo>
                  <a:pt x="11124" y="5604"/>
                </a:moveTo>
                <a:lnTo>
                  <a:pt x="14757" y="5604"/>
                </a:lnTo>
                <a:cubicBezTo>
                  <a:pt x="14982" y="6314"/>
                  <a:pt x="15124" y="7055"/>
                  <a:pt x="15236" y="7801"/>
                </a:cubicBezTo>
                <a:cubicBezTo>
                  <a:pt x="15361" y="8633"/>
                  <a:pt x="15446" y="9479"/>
                  <a:pt x="15473" y="10332"/>
                </a:cubicBezTo>
                <a:lnTo>
                  <a:pt x="11124" y="10332"/>
                </a:lnTo>
                <a:lnTo>
                  <a:pt x="11124" y="5604"/>
                </a:lnTo>
                <a:close/>
                <a:moveTo>
                  <a:pt x="15649" y="5604"/>
                </a:moveTo>
                <a:lnTo>
                  <a:pt x="18427" y="5604"/>
                </a:lnTo>
                <a:cubicBezTo>
                  <a:pt x="18840" y="6328"/>
                  <a:pt x="19160" y="7098"/>
                  <a:pt x="19385" y="7893"/>
                </a:cubicBezTo>
                <a:cubicBezTo>
                  <a:pt x="19609" y="8688"/>
                  <a:pt x="19739" y="9508"/>
                  <a:pt x="19775" y="10332"/>
                </a:cubicBezTo>
                <a:lnTo>
                  <a:pt x="16265" y="10332"/>
                </a:lnTo>
                <a:cubicBezTo>
                  <a:pt x="16244" y="8855"/>
                  <a:pt x="16094" y="7373"/>
                  <a:pt x="15760" y="6010"/>
                </a:cubicBezTo>
                <a:cubicBezTo>
                  <a:pt x="15726" y="5873"/>
                  <a:pt x="15687" y="5739"/>
                  <a:pt x="15649" y="5604"/>
                </a:cubicBezTo>
                <a:close/>
                <a:moveTo>
                  <a:pt x="9579" y="7546"/>
                </a:moveTo>
                <a:cubicBezTo>
                  <a:pt x="8894" y="7604"/>
                  <a:pt x="8223" y="7916"/>
                  <a:pt x="7699" y="8488"/>
                </a:cubicBezTo>
                <a:cubicBezTo>
                  <a:pt x="6534" y="9760"/>
                  <a:pt x="6534" y="11822"/>
                  <a:pt x="7699" y="13094"/>
                </a:cubicBezTo>
                <a:cubicBezTo>
                  <a:pt x="8223" y="13667"/>
                  <a:pt x="8894" y="13979"/>
                  <a:pt x="9579" y="14036"/>
                </a:cubicBezTo>
                <a:cubicBezTo>
                  <a:pt x="9820" y="14045"/>
                  <a:pt x="10017" y="13829"/>
                  <a:pt x="10008" y="13566"/>
                </a:cubicBezTo>
                <a:cubicBezTo>
                  <a:pt x="9999" y="13317"/>
                  <a:pt x="9807" y="13123"/>
                  <a:pt x="9579" y="13133"/>
                </a:cubicBezTo>
                <a:cubicBezTo>
                  <a:pt x="9105" y="13078"/>
                  <a:pt x="8645" y="12854"/>
                  <a:pt x="8282" y="12457"/>
                </a:cubicBezTo>
                <a:cubicBezTo>
                  <a:pt x="7439" y="11537"/>
                  <a:pt x="7439" y="10045"/>
                  <a:pt x="8282" y="9125"/>
                </a:cubicBezTo>
                <a:cubicBezTo>
                  <a:pt x="8645" y="8729"/>
                  <a:pt x="9105" y="8504"/>
                  <a:pt x="9579" y="8449"/>
                </a:cubicBezTo>
                <a:cubicBezTo>
                  <a:pt x="9844" y="8458"/>
                  <a:pt x="10051" y="8201"/>
                  <a:pt x="10008" y="7915"/>
                </a:cubicBezTo>
                <a:cubicBezTo>
                  <a:pt x="9974" y="7689"/>
                  <a:pt x="9788" y="7529"/>
                  <a:pt x="9579" y="7546"/>
                </a:cubicBezTo>
                <a:close/>
                <a:moveTo>
                  <a:pt x="11124" y="11245"/>
                </a:moveTo>
                <a:lnTo>
                  <a:pt x="15477" y="11245"/>
                </a:lnTo>
                <a:cubicBezTo>
                  <a:pt x="15438" y="12818"/>
                  <a:pt x="15179" y="14400"/>
                  <a:pt x="14786" y="15844"/>
                </a:cubicBezTo>
                <a:cubicBezTo>
                  <a:pt x="14779" y="15872"/>
                  <a:pt x="14770" y="15900"/>
                  <a:pt x="14762" y="15928"/>
                </a:cubicBezTo>
                <a:lnTo>
                  <a:pt x="11124" y="15928"/>
                </a:lnTo>
                <a:lnTo>
                  <a:pt x="11124" y="11245"/>
                </a:lnTo>
                <a:close/>
                <a:moveTo>
                  <a:pt x="16261" y="11245"/>
                </a:moveTo>
                <a:lnTo>
                  <a:pt x="19775" y="11245"/>
                </a:lnTo>
                <a:cubicBezTo>
                  <a:pt x="19741" y="12061"/>
                  <a:pt x="19614" y="12872"/>
                  <a:pt x="19394" y="13659"/>
                </a:cubicBezTo>
                <a:cubicBezTo>
                  <a:pt x="19174" y="14446"/>
                  <a:pt x="18861" y="15209"/>
                  <a:pt x="18457" y="15928"/>
                </a:cubicBezTo>
                <a:lnTo>
                  <a:pt x="15633" y="15928"/>
                </a:lnTo>
                <a:cubicBezTo>
                  <a:pt x="15819" y="15250"/>
                  <a:pt x="15968" y="14560"/>
                  <a:pt x="16068" y="13858"/>
                </a:cubicBezTo>
                <a:cubicBezTo>
                  <a:pt x="16192" y="12998"/>
                  <a:pt x="16245" y="12124"/>
                  <a:pt x="16261" y="11245"/>
                </a:cubicBezTo>
                <a:close/>
                <a:moveTo>
                  <a:pt x="11124" y="16841"/>
                </a:moveTo>
                <a:lnTo>
                  <a:pt x="14475" y="16841"/>
                </a:lnTo>
                <a:cubicBezTo>
                  <a:pt x="14019" y="18145"/>
                  <a:pt x="13358" y="19320"/>
                  <a:pt x="12249" y="20108"/>
                </a:cubicBezTo>
                <a:cubicBezTo>
                  <a:pt x="11968" y="20308"/>
                  <a:pt x="11665" y="20470"/>
                  <a:pt x="11349" y="20590"/>
                </a:cubicBezTo>
                <a:cubicBezTo>
                  <a:pt x="11312" y="20598"/>
                  <a:pt x="11274" y="20603"/>
                  <a:pt x="11237" y="20606"/>
                </a:cubicBezTo>
                <a:cubicBezTo>
                  <a:pt x="11199" y="20608"/>
                  <a:pt x="11161" y="20609"/>
                  <a:pt x="11124" y="20605"/>
                </a:cubicBezTo>
                <a:lnTo>
                  <a:pt x="11124" y="16841"/>
                </a:lnTo>
                <a:close/>
                <a:moveTo>
                  <a:pt x="15357" y="16841"/>
                </a:moveTo>
                <a:lnTo>
                  <a:pt x="17874" y="16841"/>
                </a:lnTo>
                <a:cubicBezTo>
                  <a:pt x="17651" y="17152"/>
                  <a:pt x="17411" y="17452"/>
                  <a:pt x="17149" y="17738"/>
                </a:cubicBezTo>
                <a:cubicBezTo>
                  <a:pt x="16078" y="18908"/>
                  <a:pt x="14802" y="19718"/>
                  <a:pt x="13448" y="20174"/>
                </a:cubicBezTo>
                <a:cubicBezTo>
                  <a:pt x="13905" y="19737"/>
                  <a:pt x="14276" y="19217"/>
                  <a:pt x="14587" y="18650"/>
                </a:cubicBezTo>
                <a:cubicBezTo>
                  <a:pt x="14897" y="18082"/>
                  <a:pt x="15146" y="17467"/>
                  <a:pt x="15357" y="16841"/>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rPr lang="en" sz="800">
                <a:solidFill>
                  <a:srgbClr val="252D30"/>
                </a:solidFill>
              </a:rPr>
              <a:t> </a:t>
            </a:r>
            <a:endParaRPr b="0" i="0" sz="800" u="none" cap="none" strike="noStrike">
              <a:solidFill>
                <a:srgbClr val="252D30"/>
              </a:solidFill>
              <a:latin typeface="Arial"/>
              <a:ea typeface="Arial"/>
              <a:cs typeface="Arial"/>
              <a:sym typeface="Arial"/>
            </a:endParaRPr>
          </a:p>
        </p:txBody>
      </p:sp>
      <p:sp>
        <p:nvSpPr>
          <p:cNvPr id="665" name="Google Shape;665;p27"/>
          <p:cNvSpPr/>
          <p:nvPr/>
        </p:nvSpPr>
        <p:spPr>
          <a:xfrm>
            <a:off x="2466376" y="4766443"/>
            <a:ext cx="132246" cy="140238"/>
          </a:xfrm>
          <a:custGeom>
            <a:rect b="b" l="l" r="r" t="t"/>
            <a:pathLst>
              <a:path extrusionOk="0" h="21600" w="21600">
                <a:moveTo>
                  <a:pt x="14387" y="0"/>
                </a:moveTo>
                <a:cubicBezTo>
                  <a:pt x="13393" y="0"/>
                  <a:pt x="12598" y="903"/>
                  <a:pt x="12598" y="1998"/>
                </a:cubicBezTo>
                <a:lnTo>
                  <a:pt x="884" y="1998"/>
                </a:lnTo>
                <a:cubicBezTo>
                  <a:pt x="391" y="1998"/>
                  <a:pt x="0" y="2454"/>
                  <a:pt x="0" y="2997"/>
                </a:cubicBezTo>
                <a:cubicBezTo>
                  <a:pt x="0" y="3551"/>
                  <a:pt x="391" y="3996"/>
                  <a:pt x="884" y="3996"/>
                </a:cubicBezTo>
                <a:lnTo>
                  <a:pt x="12598" y="3996"/>
                </a:lnTo>
                <a:cubicBezTo>
                  <a:pt x="12598" y="5093"/>
                  <a:pt x="13393" y="5972"/>
                  <a:pt x="14387" y="5972"/>
                </a:cubicBezTo>
                <a:lnTo>
                  <a:pt x="16195" y="5972"/>
                </a:lnTo>
                <a:cubicBezTo>
                  <a:pt x="17189" y="5972"/>
                  <a:pt x="18003" y="5093"/>
                  <a:pt x="18003" y="3996"/>
                </a:cubicBezTo>
                <a:lnTo>
                  <a:pt x="20696" y="3996"/>
                </a:lnTo>
                <a:cubicBezTo>
                  <a:pt x="21197" y="3996"/>
                  <a:pt x="21600" y="3551"/>
                  <a:pt x="21600" y="2997"/>
                </a:cubicBezTo>
                <a:cubicBezTo>
                  <a:pt x="21600" y="2454"/>
                  <a:pt x="21197" y="1998"/>
                  <a:pt x="20696" y="1998"/>
                </a:cubicBezTo>
                <a:lnTo>
                  <a:pt x="18003" y="1998"/>
                </a:lnTo>
                <a:cubicBezTo>
                  <a:pt x="18003" y="903"/>
                  <a:pt x="17189" y="0"/>
                  <a:pt x="16195" y="0"/>
                </a:cubicBezTo>
                <a:lnTo>
                  <a:pt x="14387" y="0"/>
                </a:lnTo>
                <a:close/>
                <a:moveTo>
                  <a:pt x="14387" y="1998"/>
                </a:moveTo>
                <a:lnTo>
                  <a:pt x="16195" y="1998"/>
                </a:lnTo>
                <a:lnTo>
                  <a:pt x="16195" y="3996"/>
                </a:lnTo>
                <a:lnTo>
                  <a:pt x="14387" y="3996"/>
                </a:lnTo>
                <a:cubicBezTo>
                  <a:pt x="14387" y="3996"/>
                  <a:pt x="14387" y="1998"/>
                  <a:pt x="14387" y="1998"/>
                </a:cubicBezTo>
                <a:close/>
                <a:moveTo>
                  <a:pt x="5385" y="7814"/>
                </a:moveTo>
                <a:cubicBezTo>
                  <a:pt x="4392" y="7814"/>
                  <a:pt x="3597" y="8715"/>
                  <a:pt x="3597" y="9812"/>
                </a:cubicBezTo>
                <a:lnTo>
                  <a:pt x="884" y="9812"/>
                </a:lnTo>
                <a:cubicBezTo>
                  <a:pt x="391" y="9812"/>
                  <a:pt x="0" y="10267"/>
                  <a:pt x="0" y="10811"/>
                </a:cubicBezTo>
                <a:cubicBezTo>
                  <a:pt x="0" y="11365"/>
                  <a:pt x="391" y="11810"/>
                  <a:pt x="884" y="11810"/>
                </a:cubicBezTo>
                <a:lnTo>
                  <a:pt x="3597" y="11810"/>
                </a:lnTo>
                <a:cubicBezTo>
                  <a:pt x="3597" y="12908"/>
                  <a:pt x="4392" y="13786"/>
                  <a:pt x="5385" y="13786"/>
                </a:cubicBezTo>
                <a:lnTo>
                  <a:pt x="7193" y="13786"/>
                </a:lnTo>
                <a:cubicBezTo>
                  <a:pt x="8188" y="13786"/>
                  <a:pt x="9002" y="12908"/>
                  <a:pt x="9002" y="11810"/>
                </a:cubicBezTo>
                <a:lnTo>
                  <a:pt x="20696" y="11810"/>
                </a:lnTo>
                <a:cubicBezTo>
                  <a:pt x="21197" y="11810"/>
                  <a:pt x="21600" y="11365"/>
                  <a:pt x="21600" y="10811"/>
                </a:cubicBezTo>
                <a:cubicBezTo>
                  <a:pt x="21600" y="10267"/>
                  <a:pt x="21197" y="9812"/>
                  <a:pt x="20696" y="9812"/>
                </a:cubicBezTo>
                <a:lnTo>
                  <a:pt x="9002" y="9812"/>
                </a:lnTo>
                <a:cubicBezTo>
                  <a:pt x="9002" y="8715"/>
                  <a:pt x="8188" y="7814"/>
                  <a:pt x="7193" y="7814"/>
                </a:cubicBezTo>
                <a:lnTo>
                  <a:pt x="5385" y="7814"/>
                </a:lnTo>
                <a:close/>
                <a:moveTo>
                  <a:pt x="5385" y="9812"/>
                </a:moveTo>
                <a:lnTo>
                  <a:pt x="7193" y="9812"/>
                </a:lnTo>
                <a:cubicBezTo>
                  <a:pt x="7193" y="9812"/>
                  <a:pt x="7193" y="11810"/>
                  <a:pt x="7193" y="11810"/>
                </a:cubicBezTo>
                <a:lnTo>
                  <a:pt x="5385" y="11810"/>
                </a:lnTo>
                <a:lnTo>
                  <a:pt x="5385" y="9812"/>
                </a:lnTo>
                <a:close/>
                <a:moveTo>
                  <a:pt x="10790" y="15628"/>
                </a:moveTo>
                <a:cubicBezTo>
                  <a:pt x="9796" y="15628"/>
                  <a:pt x="9002" y="16530"/>
                  <a:pt x="9002" y="17626"/>
                </a:cubicBezTo>
                <a:lnTo>
                  <a:pt x="884" y="17626"/>
                </a:lnTo>
                <a:cubicBezTo>
                  <a:pt x="391" y="17626"/>
                  <a:pt x="0" y="18072"/>
                  <a:pt x="0" y="18625"/>
                </a:cubicBezTo>
                <a:cubicBezTo>
                  <a:pt x="0" y="19167"/>
                  <a:pt x="391" y="19624"/>
                  <a:pt x="884" y="19624"/>
                </a:cubicBezTo>
                <a:lnTo>
                  <a:pt x="9002" y="19624"/>
                </a:lnTo>
                <a:cubicBezTo>
                  <a:pt x="9002" y="20719"/>
                  <a:pt x="9796" y="21600"/>
                  <a:pt x="10790" y="21600"/>
                </a:cubicBezTo>
                <a:lnTo>
                  <a:pt x="12598" y="21600"/>
                </a:lnTo>
                <a:cubicBezTo>
                  <a:pt x="13592" y="21600"/>
                  <a:pt x="14387" y="20719"/>
                  <a:pt x="14387" y="19624"/>
                </a:cubicBezTo>
                <a:lnTo>
                  <a:pt x="20696" y="19624"/>
                </a:lnTo>
                <a:cubicBezTo>
                  <a:pt x="21197" y="19624"/>
                  <a:pt x="21600" y="19167"/>
                  <a:pt x="21600" y="18625"/>
                </a:cubicBezTo>
                <a:cubicBezTo>
                  <a:pt x="21600" y="18072"/>
                  <a:pt x="21197" y="17626"/>
                  <a:pt x="20696" y="17626"/>
                </a:cubicBezTo>
                <a:lnTo>
                  <a:pt x="14387" y="17626"/>
                </a:lnTo>
                <a:cubicBezTo>
                  <a:pt x="14387" y="16530"/>
                  <a:pt x="13592" y="15628"/>
                  <a:pt x="12598" y="15628"/>
                </a:cubicBezTo>
                <a:lnTo>
                  <a:pt x="10790" y="15628"/>
                </a:lnTo>
                <a:close/>
                <a:moveTo>
                  <a:pt x="10790" y="17626"/>
                </a:moveTo>
                <a:lnTo>
                  <a:pt x="12598" y="17626"/>
                </a:lnTo>
                <a:cubicBezTo>
                  <a:pt x="12598" y="17626"/>
                  <a:pt x="12598" y="19624"/>
                  <a:pt x="12598" y="19624"/>
                </a:cubicBezTo>
                <a:lnTo>
                  <a:pt x="10790" y="19624"/>
                </a:lnTo>
                <a:lnTo>
                  <a:pt x="10790" y="17626"/>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grpSp>
        <p:nvGrpSpPr>
          <p:cNvPr id="666" name="Google Shape;666;p27"/>
          <p:cNvGrpSpPr/>
          <p:nvPr/>
        </p:nvGrpSpPr>
        <p:grpSpPr>
          <a:xfrm>
            <a:off x="3615430" y="4787682"/>
            <a:ext cx="189766" cy="169836"/>
            <a:chOff x="10466075" y="2969325"/>
            <a:chExt cx="823639" cy="566875"/>
          </a:xfrm>
        </p:grpSpPr>
        <p:cxnSp>
          <p:nvCxnSpPr>
            <p:cNvPr id="667" name="Google Shape;667;p27"/>
            <p:cNvCxnSpPr/>
            <p:nvPr/>
          </p:nvCxnSpPr>
          <p:spPr>
            <a:xfrm flipH="1" rot="10800000">
              <a:off x="10616214" y="3014625"/>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668" name="Google Shape;668;p27"/>
            <p:cNvGrpSpPr/>
            <p:nvPr/>
          </p:nvGrpSpPr>
          <p:grpSpPr>
            <a:xfrm>
              <a:off x="10466075" y="2969325"/>
              <a:ext cx="68850" cy="95400"/>
              <a:chOff x="10480350" y="2969325"/>
              <a:chExt cx="68850" cy="95400"/>
            </a:xfrm>
          </p:grpSpPr>
          <p:cxnSp>
            <p:nvCxnSpPr>
              <p:cNvPr id="669" name="Google Shape;669;p27"/>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670" name="Google Shape;670;p27"/>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671" name="Google Shape;671;p27"/>
            <p:cNvCxnSpPr/>
            <p:nvPr/>
          </p:nvCxnSpPr>
          <p:spPr>
            <a:xfrm flipH="1" rot="10800000">
              <a:off x="10616214" y="3171783"/>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672" name="Google Shape;672;p27"/>
            <p:cNvGrpSpPr/>
            <p:nvPr/>
          </p:nvGrpSpPr>
          <p:grpSpPr>
            <a:xfrm>
              <a:off x="10466075" y="3126483"/>
              <a:ext cx="68850" cy="95400"/>
              <a:chOff x="10480350" y="2969325"/>
              <a:chExt cx="68850" cy="95400"/>
            </a:xfrm>
          </p:grpSpPr>
          <p:cxnSp>
            <p:nvCxnSpPr>
              <p:cNvPr id="673" name="Google Shape;673;p27"/>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674" name="Google Shape;674;p27"/>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675" name="Google Shape;675;p27"/>
            <p:cNvCxnSpPr/>
            <p:nvPr/>
          </p:nvCxnSpPr>
          <p:spPr>
            <a:xfrm flipH="1" rot="10800000">
              <a:off x="10604200" y="3328942"/>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676" name="Google Shape;676;p27"/>
            <p:cNvGrpSpPr/>
            <p:nvPr/>
          </p:nvGrpSpPr>
          <p:grpSpPr>
            <a:xfrm>
              <a:off x="10466075" y="3283642"/>
              <a:ext cx="68850" cy="95400"/>
              <a:chOff x="10480350" y="2969325"/>
              <a:chExt cx="68850" cy="95400"/>
            </a:xfrm>
          </p:grpSpPr>
          <p:cxnSp>
            <p:nvCxnSpPr>
              <p:cNvPr id="677" name="Google Shape;677;p27"/>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678" name="Google Shape;678;p27"/>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679" name="Google Shape;679;p27"/>
            <p:cNvCxnSpPr/>
            <p:nvPr/>
          </p:nvCxnSpPr>
          <p:spPr>
            <a:xfrm flipH="1" rot="10800000">
              <a:off x="10608198" y="3486100"/>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680" name="Google Shape;680;p27"/>
            <p:cNvGrpSpPr/>
            <p:nvPr/>
          </p:nvGrpSpPr>
          <p:grpSpPr>
            <a:xfrm>
              <a:off x="10466075" y="3440800"/>
              <a:ext cx="68850" cy="95400"/>
              <a:chOff x="10480350" y="2969325"/>
              <a:chExt cx="68850" cy="95400"/>
            </a:xfrm>
          </p:grpSpPr>
          <p:cxnSp>
            <p:nvCxnSpPr>
              <p:cNvPr id="681" name="Google Shape;681;p27"/>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682" name="Google Shape;682;p27"/>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grpSp>
      <p:grpSp>
        <p:nvGrpSpPr>
          <p:cNvPr id="683" name="Google Shape;683;p27"/>
          <p:cNvGrpSpPr/>
          <p:nvPr/>
        </p:nvGrpSpPr>
        <p:grpSpPr>
          <a:xfrm>
            <a:off x="3086698" y="4735956"/>
            <a:ext cx="148825" cy="201165"/>
            <a:chOff x="6591159" y="2063137"/>
            <a:chExt cx="383868" cy="555399"/>
          </a:xfrm>
        </p:grpSpPr>
        <p:grpSp>
          <p:nvGrpSpPr>
            <p:cNvPr id="684" name="Google Shape;684;p27"/>
            <p:cNvGrpSpPr/>
            <p:nvPr/>
          </p:nvGrpSpPr>
          <p:grpSpPr>
            <a:xfrm>
              <a:off x="6607898" y="2063137"/>
              <a:ext cx="367129" cy="555399"/>
              <a:chOff x="8807775" y="2702950"/>
              <a:chExt cx="528700" cy="799825"/>
            </a:xfrm>
          </p:grpSpPr>
          <p:grpSp>
            <p:nvGrpSpPr>
              <p:cNvPr id="685" name="Google Shape;685;p27"/>
              <p:cNvGrpSpPr/>
              <p:nvPr/>
            </p:nvGrpSpPr>
            <p:grpSpPr>
              <a:xfrm>
                <a:off x="8807775" y="3012575"/>
                <a:ext cx="528700" cy="490200"/>
                <a:chOff x="8436300" y="2957850"/>
                <a:chExt cx="528700" cy="490200"/>
              </a:xfrm>
            </p:grpSpPr>
            <p:sp>
              <p:nvSpPr>
                <p:cNvPr id="686" name="Google Shape;686;p27"/>
                <p:cNvSpPr/>
                <p:nvPr/>
              </p:nvSpPr>
              <p:spPr>
                <a:xfrm>
                  <a:off x="8436300" y="3188250"/>
                  <a:ext cx="85800" cy="25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7"/>
                <p:cNvSpPr/>
                <p:nvPr/>
              </p:nvSpPr>
              <p:spPr>
                <a:xfrm>
                  <a:off x="8583933" y="3069150"/>
                  <a:ext cx="85800" cy="37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7"/>
                <p:cNvSpPr/>
                <p:nvPr/>
              </p:nvSpPr>
              <p:spPr>
                <a:xfrm>
                  <a:off x="8731567" y="3130950"/>
                  <a:ext cx="85800" cy="31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7"/>
                <p:cNvSpPr/>
                <p:nvPr/>
              </p:nvSpPr>
              <p:spPr>
                <a:xfrm>
                  <a:off x="8879200" y="2957850"/>
                  <a:ext cx="85800" cy="4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 name="Google Shape;690;p27"/>
              <p:cNvSpPr/>
              <p:nvPr/>
            </p:nvSpPr>
            <p:spPr>
              <a:xfrm rot="2118033">
                <a:off x="9039462" y="2738891"/>
                <a:ext cx="219082" cy="298318"/>
              </a:xfrm>
              <a:prstGeom prst="bentUpArrow">
                <a:avLst>
                  <a:gd fmla="val 25000" name="adj1"/>
                  <a:gd fmla="val 25000" name="adj2"/>
                  <a:gd fmla="val 2500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27"/>
            <p:cNvSpPr/>
            <p:nvPr/>
          </p:nvSpPr>
          <p:spPr>
            <a:xfrm rot="2264808">
              <a:off x="6661536" y="2184883"/>
              <a:ext cx="47046" cy="246385"/>
            </a:xfrm>
            <a:prstGeom prst="rect">
              <a:avLst/>
            </a:prstGeom>
            <a:solidFill>
              <a:srgbClr val="F2F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27"/>
          <p:cNvSpPr txBox="1"/>
          <p:nvPr/>
        </p:nvSpPr>
        <p:spPr>
          <a:xfrm>
            <a:off x="1944327" y="4378050"/>
            <a:ext cx="1136400" cy="1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Nunito ExtraBold"/>
                <a:ea typeface="Nunito ExtraBold"/>
                <a:cs typeface="Nunito ExtraBold"/>
                <a:sym typeface="Nunito ExtraBold"/>
              </a:rPr>
              <a:t>Intelligence Artificielles</a:t>
            </a:r>
            <a:endParaRPr sz="800">
              <a:solidFill>
                <a:srgbClr val="FFFFFF"/>
              </a:solidFill>
              <a:latin typeface="Nunito ExtraBold"/>
              <a:ea typeface="Nunito ExtraBold"/>
              <a:cs typeface="Nunito ExtraBold"/>
              <a:sym typeface="Nunito ExtraBold"/>
            </a:endParaRPr>
          </a:p>
        </p:txBody>
      </p:sp>
      <p:sp>
        <p:nvSpPr>
          <p:cNvPr id="693" name="Google Shape;693;p27"/>
          <p:cNvSpPr txBox="1"/>
          <p:nvPr/>
        </p:nvSpPr>
        <p:spPr>
          <a:xfrm>
            <a:off x="1154625" y="1497450"/>
            <a:ext cx="5702400" cy="2148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66666"/>
              </a:buClr>
              <a:buSzPts val="1800"/>
              <a:buChar char="➔"/>
            </a:pPr>
            <a:r>
              <a:rPr lang="en" sz="1800">
                <a:solidFill>
                  <a:srgbClr val="666666"/>
                </a:solidFill>
                <a:latin typeface="Nunito SemiBold"/>
                <a:ea typeface="Nunito SemiBold"/>
                <a:cs typeface="Nunito SemiBold"/>
                <a:sym typeface="Nunito SemiBold"/>
              </a:rPr>
              <a:t>Données manquantes: Oui/Non</a:t>
            </a:r>
            <a:endParaRPr sz="1800">
              <a:solidFill>
                <a:srgbClr val="666666"/>
              </a:solidFill>
              <a:latin typeface="Nunito SemiBold"/>
              <a:ea typeface="Nunito SemiBold"/>
              <a:cs typeface="Nunito SemiBold"/>
              <a:sym typeface="Nunito SemiBold"/>
            </a:endParaRPr>
          </a:p>
          <a:p>
            <a:pPr indent="-342900" lvl="0" marL="457200" rtl="0" algn="l">
              <a:lnSpc>
                <a:spcPct val="150000"/>
              </a:lnSpc>
              <a:spcBef>
                <a:spcPts val="0"/>
              </a:spcBef>
              <a:spcAft>
                <a:spcPts val="0"/>
              </a:spcAft>
              <a:buClr>
                <a:srgbClr val="666666"/>
              </a:buClr>
              <a:buSzPts val="1800"/>
              <a:buChar char="➔"/>
            </a:pPr>
            <a:r>
              <a:rPr lang="en" sz="1800">
                <a:solidFill>
                  <a:srgbClr val="666666"/>
                </a:solidFill>
                <a:latin typeface="Nunito SemiBold"/>
                <a:ea typeface="Nunito SemiBold"/>
                <a:cs typeface="Nunito SemiBold"/>
                <a:sym typeface="Nunito SemiBold"/>
              </a:rPr>
              <a:t>Type des données: numériques, catégorielles</a:t>
            </a:r>
            <a:endParaRPr sz="1800">
              <a:solidFill>
                <a:srgbClr val="666666"/>
              </a:solidFill>
              <a:latin typeface="Nunito SemiBold"/>
              <a:ea typeface="Nunito SemiBold"/>
              <a:cs typeface="Nunito SemiBold"/>
              <a:sym typeface="Nunito SemiBold"/>
            </a:endParaRPr>
          </a:p>
          <a:p>
            <a:pPr indent="-342900" lvl="0" marL="457200" rtl="0" algn="l">
              <a:lnSpc>
                <a:spcPct val="150000"/>
              </a:lnSpc>
              <a:spcBef>
                <a:spcPts val="0"/>
              </a:spcBef>
              <a:spcAft>
                <a:spcPts val="0"/>
              </a:spcAft>
              <a:buClr>
                <a:srgbClr val="666666"/>
              </a:buClr>
              <a:buSzPts val="1800"/>
              <a:buChar char="➔"/>
            </a:pPr>
            <a:r>
              <a:rPr lang="en" sz="1800">
                <a:solidFill>
                  <a:srgbClr val="666666"/>
                </a:solidFill>
                <a:latin typeface="Nunito SemiBold"/>
                <a:ea typeface="Nunito SemiBold"/>
                <a:cs typeface="Nunito SemiBold"/>
                <a:sym typeface="Nunito SemiBold"/>
              </a:rPr>
              <a:t>Transformer les variables: Oui/Non</a:t>
            </a:r>
            <a:endParaRPr sz="1800">
              <a:solidFill>
                <a:srgbClr val="666666"/>
              </a:solidFill>
              <a:latin typeface="Nunito SemiBold"/>
              <a:ea typeface="Nunito SemiBold"/>
              <a:cs typeface="Nunito SemiBold"/>
              <a:sym typeface="Nunito SemiBold"/>
            </a:endParaRPr>
          </a:p>
          <a:p>
            <a:pPr indent="-342900" lvl="0" marL="457200" rtl="0" algn="l">
              <a:lnSpc>
                <a:spcPct val="150000"/>
              </a:lnSpc>
              <a:spcBef>
                <a:spcPts val="0"/>
              </a:spcBef>
              <a:spcAft>
                <a:spcPts val="0"/>
              </a:spcAft>
              <a:buClr>
                <a:srgbClr val="666666"/>
              </a:buClr>
              <a:buSzPts val="1800"/>
              <a:buFont typeface="Nunito SemiBold"/>
              <a:buChar char="➔"/>
            </a:pPr>
            <a:r>
              <a:rPr lang="en" sz="1800">
                <a:solidFill>
                  <a:srgbClr val="666666"/>
                </a:solidFill>
                <a:latin typeface="Nunito SemiBold"/>
                <a:ea typeface="Nunito SemiBold"/>
                <a:cs typeface="Nunito SemiBold"/>
                <a:sym typeface="Nunito SemiBold"/>
              </a:rPr>
              <a:t>Recherche des corrélations entre les variables </a:t>
            </a:r>
            <a:endParaRPr sz="1800">
              <a:solidFill>
                <a:srgbClr val="666666"/>
              </a:solidFill>
              <a:latin typeface="Nunito SemiBold"/>
              <a:ea typeface="Nunito SemiBold"/>
              <a:cs typeface="Nunito SemiBold"/>
              <a:sym typeface="Nunito SemiBold"/>
            </a:endParaRPr>
          </a:p>
          <a:p>
            <a:pPr indent="-342900" lvl="0" marL="457200" rtl="0" algn="l">
              <a:lnSpc>
                <a:spcPct val="150000"/>
              </a:lnSpc>
              <a:spcBef>
                <a:spcPts val="0"/>
              </a:spcBef>
              <a:spcAft>
                <a:spcPts val="0"/>
              </a:spcAft>
              <a:buClr>
                <a:srgbClr val="666666"/>
              </a:buClr>
              <a:buSzPts val="1800"/>
              <a:buFont typeface="Nunito SemiBold"/>
              <a:buChar char="➔"/>
            </a:pPr>
            <a:r>
              <a:rPr lang="en" sz="1800">
                <a:solidFill>
                  <a:srgbClr val="666666"/>
                </a:solidFill>
                <a:latin typeface="Nunito SemiBold"/>
                <a:ea typeface="Nunito SemiBold"/>
                <a:cs typeface="Nunito SemiBold"/>
                <a:sym typeface="Nunito SemiBold"/>
              </a:rPr>
              <a:t>Selection des variables pertinentes</a:t>
            </a:r>
            <a:endParaRPr sz="1800">
              <a:solidFill>
                <a:srgbClr val="666666"/>
              </a:solidFill>
              <a:latin typeface="Nunito SemiBold"/>
              <a:ea typeface="Nunito SemiBold"/>
              <a:cs typeface="Nunito SemiBold"/>
              <a:sym typeface="Nunito SemiBold"/>
            </a:endParaRPr>
          </a:p>
        </p:txBody>
      </p:sp>
      <p:sp>
        <p:nvSpPr>
          <p:cNvPr id="694" name="Google Shape;694;p2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EFCFF"/>
        </a:solidFill>
      </p:bgPr>
    </p:bg>
    <p:spTree>
      <p:nvGrpSpPr>
        <p:cNvPr id="698" name="Shape 698"/>
        <p:cNvGrpSpPr/>
        <p:nvPr/>
      </p:nvGrpSpPr>
      <p:grpSpPr>
        <a:xfrm>
          <a:off x="0" y="0"/>
          <a:ext cx="0" cy="0"/>
          <a:chOff x="0" y="0"/>
          <a:chExt cx="0" cy="0"/>
        </a:xfrm>
      </p:grpSpPr>
      <p:sp>
        <p:nvSpPr>
          <p:cNvPr id="699" name="Google Shape;699;p28"/>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000">
                <a:solidFill>
                  <a:schemeClr val="accent1"/>
                </a:solidFill>
                <a:latin typeface="Nunito SemiBold"/>
                <a:ea typeface="Nunito SemiBold"/>
                <a:cs typeface="Nunito SemiBold"/>
                <a:sym typeface="Nunito SemiBold"/>
              </a:rPr>
              <a:t>Matrice de corrélation : </a:t>
            </a:r>
            <a:r>
              <a:rPr b="0" lang="en" sz="2400">
                <a:solidFill>
                  <a:schemeClr val="accent1"/>
                </a:solidFill>
                <a:latin typeface="Nunito SemiBold"/>
                <a:ea typeface="Nunito SemiBold"/>
                <a:cs typeface="Nunito SemiBold"/>
                <a:sym typeface="Nunito SemiBold"/>
              </a:rPr>
              <a:t>Identifier les variables significatives</a:t>
            </a:r>
            <a:endParaRPr b="0" sz="2400">
              <a:solidFill>
                <a:schemeClr val="accent1"/>
              </a:solidFill>
              <a:latin typeface="Nunito SemiBold"/>
              <a:ea typeface="Nunito SemiBold"/>
              <a:cs typeface="Nunito SemiBold"/>
              <a:sym typeface="Nunito SemiBold"/>
            </a:endParaRPr>
          </a:p>
        </p:txBody>
      </p:sp>
      <p:grpSp>
        <p:nvGrpSpPr>
          <p:cNvPr id="700" name="Google Shape;700;p28"/>
          <p:cNvGrpSpPr/>
          <p:nvPr/>
        </p:nvGrpSpPr>
        <p:grpSpPr>
          <a:xfrm>
            <a:off x="749854" y="1373684"/>
            <a:ext cx="7644288" cy="2952392"/>
            <a:chOff x="446243" y="1510207"/>
            <a:chExt cx="8391095" cy="3240826"/>
          </a:xfrm>
        </p:grpSpPr>
        <p:grpSp>
          <p:nvGrpSpPr>
            <p:cNvPr id="701" name="Google Shape;701;p28"/>
            <p:cNvGrpSpPr/>
            <p:nvPr/>
          </p:nvGrpSpPr>
          <p:grpSpPr>
            <a:xfrm>
              <a:off x="446243" y="1512110"/>
              <a:ext cx="3904575" cy="3237019"/>
              <a:chOff x="2275775" y="1407275"/>
              <a:chExt cx="4411450" cy="3591500"/>
            </a:xfrm>
          </p:grpSpPr>
          <p:pic>
            <p:nvPicPr>
              <p:cNvPr id="702" name="Google Shape;702;p28"/>
              <p:cNvPicPr preferRelativeResize="0"/>
              <p:nvPr/>
            </p:nvPicPr>
            <p:blipFill>
              <a:blip r:embed="rId3">
                <a:alphaModFix/>
              </a:blip>
              <a:stretch>
                <a:fillRect/>
              </a:stretch>
            </p:blipFill>
            <p:spPr>
              <a:xfrm>
                <a:off x="2456775" y="1407275"/>
                <a:ext cx="4230451" cy="3591500"/>
              </a:xfrm>
              <a:prstGeom prst="rect">
                <a:avLst/>
              </a:prstGeom>
              <a:noFill/>
              <a:ln>
                <a:noFill/>
              </a:ln>
              <a:effectLst>
                <a:outerShdw blurRad="57150" rotWithShape="0" algn="bl" dir="5400000" dist="19050">
                  <a:srgbClr val="000000">
                    <a:alpha val="50000"/>
                  </a:srgbClr>
                </a:outerShdw>
              </a:effectLst>
            </p:spPr>
          </p:pic>
          <p:sp>
            <p:nvSpPr>
              <p:cNvPr id="703" name="Google Shape;703;p28"/>
              <p:cNvSpPr/>
              <p:nvPr/>
            </p:nvSpPr>
            <p:spPr>
              <a:xfrm>
                <a:off x="3301800" y="4669975"/>
                <a:ext cx="105300" cy="328800"/>
              </a:xfrm>
              <a:prstGeom prst="upArrow">
                <a:avLst>
                  <a:gd fmla="val 50000" name="adj1"/>
                  <a:gd fmla="val 50000" name="adj2"/>
                </a:avLst>
              </a:prstGeom>
              <a:solidFill>
                <a:srgbClr val="9900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8"/>
              <p:cNvSpPr/>
              <p:nvPr/>
            </p:nvSpPr>
            <p:spPr>
              <a:xfrm>
                <a:off x="2275775" y="2060900"/>
                <a:ext cx="447300" cy="118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8"/>
              <p:cNvSpPr/>
              <p:nvPr/>
            </p:nvSpPr>
            <p:spPr>
              <a:xfrm>
                <a:off x="2381050" y="2978550"/>
                <a:ext cx="447300" cy="118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8"/>
              <p:cNvSpPr/>
              <p:nvPr/>
            </p:nvSpPr>
            <p:spPr>
              <a:xfrm>
                <a:off x="2275775" y="3097050"/>
                <a:ext cx="447300" cy="118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8"/>
              <p:cNvSpPr/>
              <p:nvPr/>
            </p:nvSpPr>
            <p:spPr>
              <a:xfrm>
                <a:off x="2275775" y="1864575"/>
                <a:ext cx="447300" cy="118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8" name="Google Shape;708;p28"/>
            <p:cNvPicPr preferRelativeResize="0"/>
            <p:nvPr/>
          </p:nvPicPr>
          <p:blipFill>
            <a:blip r:embed="rId4">
              <a:alphaModFix/>
            </a:blip>
            <a:stretch>
              <a:fillRect/>
            </a:stretch>
          </p:blipFill>
          <p:spPr>
            <a:xfrm>
              <a:off x="4934625" y="1510207"/>
              <a:ext cx="3902713" cy="3240826"/>
            </a:xfrm>
            <a:prstGeom prst="rect">
              <a:avLst/>
            </a:prstGeom>
            <a:noFill/>
            <a:ln>
              <a:noFill/>
            </a:ln>
            <a:effectLst>
              <a:outerShdw blurRad="57150" rotWithShape="0" algn="bl" dir="5400000" dist="19050">
                <a:srgbClr val="000000">
                  <a:alpha val="50000"/>
                </a:srgbClr>
              </a:outerShdw>
            </a:effectLst>
          </p:spPr>
        </p:pic>
      </p:grpSp>
      <p:sp>
        <p:nvSpPr>
          <p:cNvPr id="709" name="Google Shape;709;p28"/>
          <p:cNvSpPr/>
          <p:nvPr/>
        </p:nvSpPr>
        <p:spPr>
          <a:xfrm>
            <a:off x="1500875" y="1515525"/>
            <a:ext cx="182400" cy="2877900"/>
          </a:xfrm>
          <a:prstGeom prst="rect">
            <a:avLst/>
          </a:prstGeom>
          <a:no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0" name="Google Shape;710;p28"/>
          <p:cNvPicPr preferRelativeResize="0"/>
          <p:nvPr/>
        </p:nvPicPr>
        <p:blipFill>
          <a:blip r:embed="rId5">
            <a:alphaModFix/>
          </a:blip>
          <a:stretch>
            <a:fillRect/>
          </a:stretch>
        </p:blipFill>
        <p:spPr>
          <a:xfrm>
            <a:off x="625975" y="4692078"/>
            <a:ext cx="415792" cy="438828"/>
          </a:xfrm>
          <a:prstGeom prst="rect">
            <a:avLst/>
          </a:prstGeom>
          <a:noFill/>
          <a:ln>
            <a:noFill/>
          </a:ln>
        </p:spPr>
      </p:pic>
      <p:pic>
        <p:nvPicPr>
          <p:cNvPr id="711" name="Google Shape;711;p28"/>
          <p:cNvPicPr preferRelativeResize="0"/>
          <p:nvPr/>
        </p:nvPicPr>
        <p:blipFill>
          <a:blip r:embed="rId6">
            <a:alphaModFix/>
          </a:blip>
          <a:stretch>
            <a:fillRect/>
          </a:stretch>
        </p:blipFill>
        <p:spPr>
          <a:xfrm>
            <a:off x="1154624" y="4692078"/>
            <a:ext cx="415792" cy="438828"/>
          </a:xfrm>
          <a:prstGeom prst="rect">
            <a:avLst/>
          </a:prstGeom>
          <a:noFill/>
          <a:ln>
            <a:noFill/>
          </a:ln>
        </p:spPr>
      </p:pic>
      <p:pic>
        <p:nvPicPr>
          <p:cNvPr id="712" name="Google Shape;712;p28"/>
          <p:cNvPicPr preferRelativeResize="0"/>
          <p:nvPr/>
        </p:nvPicPr>
        <p:blipFill>
          <a:blip r:embed="rId5">
            <a:alphaModFix/>
          </a:blip>
          <a:stretch>
            <a:fillRect/>
          </a:stretch>
        </p:blipFill>
        <p:spPr>
          <a:xfrm>
            <a:off x="1683273" y="4692078"/>
            <a:ext cx="415792" cy="438828"/>
          </a:xfrm>
          <a:prstGeom prst="rect">
            <a:avLst/>
          </a:prstGeom>
          <a:noFill/>
          <a:ln>
            <a:noFill/>
          </a:ln>
        </p:spPr>
      </p:pic>
      <p:pic>
        <p:nvPicPr>
          <p:cNvPr id="713" name="Google Shape;713;p28"/>
          <p:cNvPicPr preferRelativeResize="0"/>
          <p:nvPr/>
        </p:nvPicPr>
        <p:blipFill>
          <a:blip r:embed="rId6">
            <a:alphaModFix/>
          </a:blip>
          <a:stretch>
            <a:fillRect/>
          </a:stretch>
        </p:blipFill>
        <p:spPr>
          <a:xfrm>
            <a:off x="2211931" y="4454250"/>
            <a:ext cx="641125" cy="676656"/>
          </a:xfrm>
          <a:prstGeom prst="rect">
            <a:avLst/>
          </a:prstGeom>
          <a:noFill/>
          <a:ln>
            <a:noFill/>
          </a:ln>
        </p:spPr>
      </p:pic>
      <p:pic>
        <p:nvPicPr>
          <p:cNvPr id="714" name="Google Shape;714;p28"/>
          <p:cNvPicPr preferRelativeResize="0"/>
          <p:nvPr/>
        </p:nvPicPr>
        <p:blipFill>
          <a:blip r:embed="rId5">
            <a:alphaModFix/>
          </a:blip>
          <a:stretch>
            <a:fillRect/>
          </a:stretch>
        </p:blipFill>
        <p:spPr>
          <a:xfrm>
            <a:off x="2973374" y="4692078"/>
            <a:ext cx="415792" cy="438828"/>
          </a:xfrm>
          <a:prstGeom prst="rect">
            <a:avLst/>
          </a:prstGeom>
          <a:noFill/>
          <a:ln>
            <a:noFill/>
          </a:ln>
        </p:spPr>
      </p:pic>
      <p:pic>
        <p:nvPicPr>
          <p:cNvPr id="715" name="Google Shape;715;p28"/>
          <p:cNvPicPr preferRelativeResize="0"/>
          <p:nvPr/>
        </p:nvPicPr>
        <p:blipFill>
          <a:blip r:embed="rId6">
            <a:alphaModFix/>
          </a:blip>
          <a:stretch>
            <a:fillRect/>
          </a:stretch>
        </p:blipFill>
        <p:spPr>
          <a:xfrm>
            <a:off x="3502023" y="4692078"/>
            <a:ext cx="415792" cy="438828"/>
          </a:xfrm>
          <a:prstGeom prst="rect">
            <a:avLst/>
          </a:prstGeom>
          <a:noFill/>
          <a:ln>
            <a:noFill/>
          </a:ln>
        </p:spPr>
      </p:pic>
      <p:sp>
        <p:nvSpPr>
          <p:cNvPr id="716" name="Google Shape;716;p28"/>
          <p:cNvSpPr/>
          <p:nvPr/>
        </p:nvSpPr>
        <p:spPr>
          <a:xfrm>
            <a:off x="730319" y="4736846"/>
            <a:ext cx="188131" cy="199514"/>
          </a:xfrm>
          <a:custGeom>
            <a:rect b="b" l="l" r="r" t="t"/>
            <a:pathLst>
              <a:path extrusionOk="0" h="20595" w="19679">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moveTo>
                  <a:pt x="9401" y="879"/>
                </a:moveTo>
                <a:lnTo>
                  <a:pt x="9401" y="3079"/>
                </a:lnTo>
                <a:cubicBezTo>
                  <a:pt x="9401" y="3333"/>
                  <a:pt x="9597" y="3538"/>
                  <a:pt x="9839" y="3538"/>
                </a:cubicBezTo>
                <a:cubicBezTo>
                  <a:pt x="10081" y="3538"/>
                  <a:pt x="10277" y="3333"/>
                  <a:pt x="10277" y="3079"/>
                </a:cubicBezTo>
                <a:lnTo>
                  <a:pt x="10277" y="879"/>
                </a:lnTo>
                <a:cubicBezTo>
                  <a:pt x="12435" y="988"/>
                  <a:pt x="14563" y="1905"/>
                  <a:pt x="16211" y="3629"/>
                </a:cubicBezTo>
                <a:cubicBezTo>
                  <a:pt x="17862" y="5357"/>
                  <a:pt x="18738" y="7590"/>
                  <a:pt x="18840" y="9853"/>
                </a:cubicBezTo>
                <a:lnTo>
                  <a:pt x="17580" y="9853"/>
                </a:lnTo>
                <a:cubicBezTo>
                  <a:pt x="17338" y="9853"/>
                  <a:pt x="17142" y="10058"/>
                  <a:pt x="17142" y="10311"/>
                </a:cubicBezTo>
                <a:cubicBezTo>
                  <a:pt x="17142" y="10565"/>
                  <a:pt x="17338" y="10770"/>
                  <a:pt x="17580" y="10770"/>
                </a:cubicBezTo>
                <a:lnTo>
                  <a:pt x="18838" y="10770"/>
                </a:lnTo>
                <a:cubicBezTo>
                  <a:pt x="18731" y="13024"/>
                  <a:pt x="17855" y="15245"/>
                  <a:pt x="16211" y="16966"/>
                </a:cubicBezTo>
                <a:cubicBezTo>
                  <a:pt x="14563" y="18690"/>
                  <a:pt x="12435" y="19607"/>
                  <a:pt x="10277" y="19716"/>
                </a:cubicBezTo>
                <a:lnTo>
                  <a:pt x="10277" y="17458"/>
                </a:lnTo>
                <a:cubicBezTo>
                  <a:pt x="10277" y="17205"/>
                  <a:pt x="10081" y="16999"/>
                  <a:pt x="9839" y="16999"/>
                </a:cubicBezTo>
                <a:cubicBezTo>
                  <a:pt x="9597" y="16999"/>
                  <a:pt x="9401" y="17205"/>
                  <a:pt x="9401" y="17458"/>
                </a:cubicBezTo>
                <a:lnTo>
                  <a:pt x="9401" y="19716"/>
                </a:lnTo>
                <a:cubicBezTo>
                  <a:pt x="7243" y="19607"/>
                  <a:pt x="5115" y="18690"/>
                  <a:pt x="3467" y="16966"/>
                </a:cubicBezTo>
                <a:cubicBezTo>
                  <a:pt x="1823" y="15245"/>
                  <a:pt x="947" y="13024"/>
                  <a:pt x="840" y="10770"/>
                </a:cubicBezTo>
                <a:lnTo>
                  <a:pt x="2079" y="10770"/>
                </a:lnTo>
                <a:cubicBezTo>
                  <a:pt x="2321" y="10770"/>
                  <a:pt x="2518" y="10565"/>
                  <a:pt x="2518" y="10311"/>
                </a:cubicBezTo>
                <a:cubicBezTo>
                  <a:pt x="2518" y="10058"/>
                  <a:pt x="2321" y="9853"/>
                  <a:pt x="2079" y="9853"/>
                </a:cubicBezTo>
                <a:lnTo>
                  <a:pt x="838" y="9853"/>
                </a:lnTo>
                <a:cubicBezTo>
                  <a:pt x="940" y="7590"/>
                  <a:pt x="1816" y="5357"/>
                  <a:pt x="3467" y="3629"/>
                </a:cubicBezTo>
                <a:cubicBezTo>
                  <a:pt x="5115" y="1905"/>
                  <a:pt x="7243" y="988"/>
                  <a:pt x="9401" y="879"/>
                </a:cubicBezTo>
                <a:close/>
                <a:moveTo>
                  <a:pt x="6410" y="4479"/>
                </a:moveTo>
                <a:cubicBezTo>
                  <a:pt x="5863" y="4484"/>
                  <a:pt x="5316" y="4699"/>
                  <a:pt x="4898" y="5134"/>
                </a:cubicBezTo>
                <a:cubicBezTo>
                  <a:pt x="4061" y="6006"/>
                  <a:pt x="4062" y="7425"/>
                  <a:pt x="4898" y="8299"/>
                </a:cubicBezTo>
                <a:cubicBezTo>
                  <a:pt x="4955" y="8359"/>
                  <a:pt x="5014" y="8413"/>
                  <a:pt x="5075" y="8464"/>
                </a:cubicBezTo>
                <a:cubicBezTo>
                  <a:pt x="4085" y="9032"/>
                  <a:pt x="3323" y="9983"/>
                  <a:pt x="2936" y="11107"/>
                </a:cubicBezTo>
                <a:cubicBezTo>
                  <a:pt x="2841" y="11383"/>
                  <a:pt x="2758" y="11664"/>
                  <a:pt x="2696" y="11952"/>
                </a:cubicBezTo>
                <a:cubicBezTo>
                  <a:pt x="2631" y="12253"/>
                  <a:pt x="2589" y="12560"/>
                  <a:pt x="2572" y="12873"/>
                </a:cubicBezTo>
                <a:cubicBezTo>
                  <a:pt x="2556" y="13016"/>
                  <a:pt x="2599" y="13160"/>
                  <a:pt x="2689" y="13269"/>
                </a:cubicBezTo>
                <a:cubicBezTo>
                  <a:pt x="2763" y="13360"/>
                  <a:pt x="2866" y="13420"/>
                  <a:pt x="2979" y="13440"/>
                </a:cubicBezTo>
                <a:lnTo>
                  <a:pt x="4913" y="13435"/>
                </a:lnTo>
                <a:cubicBezTo>
                  <a:pt x="5011" y="13438"/>
                  <a:pt x="5108" y="13409"/>
                  <a:pt x="5191" y="13355"/>
                </a:cubicBezTo>
                <a:cubicBezTo>
                  <a:pt x="5279" y="13297"/>
                  <a:pt x="5347" y="13213"/>
                  <a:pt x="5387" y="13114"/>
                </a:cubicBezTo>
                <a:cubicBezTo>
                  <a:pt x="5529" y="12603"/>
                  <a:pt x="5729" y="12110"/>
                  <a:pt x="5982" y="11648"/>
                </a:cubicBezTo>
                <a:cubicBezTo>
                  <a:pt x="6270" y="11120"/>
                  <a:pt x="6626" y="10636"/>
                  <a:pt x="7038" y="10209"/>
                </a:cubicBezTo>
                <a:cubicBezTo>
                  <a:pt x="7113" y="10141"/>
                  <a:pt x="7157" y="10043"/>
                  <a:pt x="7160" y="9940"/>
                </a:cubicBezTo>
                <a:cubicBezTo>
                  <a:pt x="7161" y="9879"/>
                  <a:pt x="7149" y="9820"/>
                  <a:pt x="7122" y="9766"/>
                </a:cubicBezTo>
                <a:cubicBezTo>
                  <a:pt x="6849" y="9167"/>
                  <a:pt x="6771" y="8490"/>
                  <a:pt x="6900" y="7840"/>
                </a:cubicBezTo>
                <a:cubicBezTo>
                  <a:pt x="7047" y="7102"/>
                  <a:pt x="7451" y="6448"/>
                  <a:pt x="8032" y="6003"/>
                </a:cubicBezTo>
                <a:cubicBezTo>
                  <a:pt x="8133" y="5944"/>
                  <a:pt x="8201" y="5838"/>
                  <a:pt x="8216" y="5718"/>
                </a:cubicBezTo>
                <a:cubicBezTo>
                  <a:pt x="8224" y="5652"/>
                  <a:pt x="8216" y="5585"/>
                  <a:pt x="8191" y="5524"/>
                </a:cubicBezTo>
                <a:cubicBezTo>
                  <a:pt x="8118" y="5382"/>
                  <a:pt x="8030" y="5253"/>
                  <a:pt x="7923" y="5134"/>
                </a:cubicBezTo>
                <a:cubicBezTo>
                  <a:pt x="7518" y="4685"/>
                  <a:pt x="6963" y="4475"/>
                  <a:pt x="6410" y="4479"/>
                </a:cubicBezTo>
                <a:close/>
                <a:moveTo>
                  <a:pt x="13264" y="4479"/>
                </a:moveTo>
                <a:cubicBezTo>
                  <a:pt x="12712" y="4475"/>
                  <a:pt x="12156" y="4685"/>
                  <a:pt x="11752" y="5134"/>
                </a:cubicBezTo>
                <a:cubicBezTo>
                  <a:pt x="11645" y="5253"/>
                  <a:pt x="11557" y="5382"/>
                  <a:pt x="11484" y="5524"/>
                </a:cubicBezTo>
                <a:cubicBezTo>
                  <a:pt x="11459" y="5585"/>
                  <a:pt x="11451" y="5652"/>
                  <a:pt x="11459" y="5718"/>
                </a:cubicBezTo>
                <a:cubicBezTo>
                  <a:pt x="11474" y="5838"/>
                  <a:pt x="11542" y="5944"/>
                  <a:pt x="11643" y="6003"/>
                </a:cubicBezTo>
                <a:cubicBezTo>
                  <a:pt x="12224" y="6448"/>
                  <a:pt x="12627" y="7102"/>
                  <a:pt x="12774" y="7840"/>
                </a:cubicBezTo>
                <a:cubicBezTo>
                  <a:pt x="12904" y="8490"/>
                  <a:pt x="12826" y="9167"/>
                  <a:pt x="12553" y="9766"/>
                </a:cubicBezTo>
                <a:cubicBezTo>
                  <a:pt x="12526" y="9820"/>
                  <a:pt x="12513" y="9879"/>
                  <a:pt x="12515" y="9940"/>
                </a:cubicBezTo>
                <a:cubicBezTo>
                  <a:pt x="12517" y="10043"/>
                  <a:pt x="12562" y="10141"/>
                  <a:pt x="12636" y="10209"/>
                </a:cubicBezTo>
                <a:cubicBezTo>
                  <a:pt x="13049" y="10636"/>
                  <a:pt x="13405" y="11120"/>
                  <a:pt x="13693" y="11648"/>
                </a:cubicBezTo>
                <a:cubicBezTo>
                  <a:pt x="13946" y="12110"/>
                  <a:pt x="14146" y="12603"/>
                  <a:pt x="14288" y="13114"/>
                </a:cubicBezTo>
                <a:cubicBezTo>
                  <a:pt x="14328" y="13213"/>
                  <a:pt x="14396" y="13297"/>
                  <a:pt x="14484" y="13355"/>
                </a:cubicBezTo>
                <a:cubicBezTo>
                  <a:pt x="14567" y="13409"/>
                  <a:pt x="14663" y="13438"/>
                  <a:pt x="14762" y="13435"/>
                </a:cubicBezTo>
                <a:lnTo>
                  <a:pt x="16696" y="13440"/>
                </a:lnTo>
                <a:cubicBezTo>
                  <a:pt x="16809" y="13420"/>
                  <a:pt x="16911" y="13360"/>
                  <a:pt x="16986" y="13269"/>
                </a:cubicBezTo>
                <a:cubicBezTo>
                  <a:pt x="17076" y="13160"/>
                  <a:pt x="17119" y="13016"/>
                  <a:pt x="17103" y="12873"/>
                </a:cubicBezTo>
                <a:cubicBezTo>
                  <a:pt x="17086" y="12560"/>
                  <a:pt x="17044" y="12253"/>
                  <a:pt x="16979" y="11952"/>
                </a:cubicBezTo>
                <a:cubicBezTo>
                  <a:pt x="16917" y="11664"/>
                  <a:pt x="16834" y="11383"/>
                  <a:pt x="16739" y="11107"/>
                </a:cubicBezTo>
                <a:cubicBezTo>
                  <a:pt x="16352" y="9983"/>
                  <a:pt x="15589" y="9032"/>
                  <a:pt x="14600" y="8464"/>
                </a:cubicBezTo>
                <a:cubicBezTo>
                  <a:pt x="14661" y="8413"/>
                  <a:pt x="14720" y="8359"/>
                  <a:pt x="14777" y="8299"/>
                </a:cubicBezTo>
                <a:cubicBezTo>
                  <a:pt x="15613" y="7425"/>
                  <a:pt x="15614" y="6006"/>
                  <a:pt x="14777" y="5134"/>
                </a:cubicBezTo>
                <a:cubicBezTo>
                  <a:pt x="14359" y="4699"/>
                  <a:pt x="13811" y="4484"/>
                  <a:pt x="13264" y="4479"/>
                </a:cubicBezTo>
                <a:close/>
                <a:moveTo>
                  <a:pt x="6410" y="5355"/>
                </a:moveTo>
                <a:cubicBezTo>
                  <a:pt x="6680" y="5355"/>
                  <a:pt x="6949" y="5444"/>
                  <a:pt x="7176" y="5618"/>
                </a:cubicBezTo>
                <a:cubicBezTo>
                  <a:pt x="6633" y="6142"/>
                  <a:pt x="6249" y="6825"/>
                  <a:pt x="6083" y="7581"/>
                </a:cubicBezTo>
                <a:cubicBezTo>
                  <a:pt x="6051" y="7723"/>
                  <a:pt x="6030" y="7867"/>
                  <a:pt x="6015" y="8011"/>
                </a:cubicBezTo>
                <a:cubicBezTo>
                  <a:pt x="5823" y="7948"/>
                  <a:pt x="5643" y="7838"/>
                  <a:pt x="5491" y="7679"/>
                </a:cubicBezTo>
                <a:cubicBezTo>
                  <a:pt x="4983" y="7148"/>
                  <a:pt x="4983" y="6286"/>
                  <a:pt x="5491" y="5754"/>
                </a:cubicBezTo>
                <a:cubicBezTo>
                  <a:pt x="5745" y="5488"/>
                  <a:pt x="6078" y="5355"/>
                  <a:pt x="6410" y="5355"/>
                </a:cubicBezTo>
                <a:close/>
                <a:moveTo>
                  <a:pt x="13264" y="5355"/>
                </a:moveTo>
                <a:cubicBezTo>
                  <a:pt x="13597" y="5355"/>
                  <a:pt x="13930" y="5488"/>
                  <a:pt x="14184" y="5754"/>
                </a:cubicBezTo>
                <a:cubicBezTo>
                  <a:pt x="14692" y="6286"/>
                  <a:pt x="14692" y="7148"/>
                  <a:pt x="14184" y="7679"/>
                </a:cubicBezTo>
                <a:cubicBezTo>
                  <a:pt x="14032" y="7838"/>
                  <a:pt x="13852" y="7948"/>
                  <a:pt x="13660" y="8011"/>
                </a:cubicBezTo>
                <a:cubicBezTo>
                  <a:pt x="13645" y="7867"/>
                  <a:pt x="13624" y="7723"/>
                  <a:pt x="13592" y="7581"/>
                </a:cubicBezTo>
                <a:cubicBezTo>
                  <a:pt x="13425" y="6825"/>
                  <a:pt x="13042" y="6142"/>
                  <a:pt x="12498" y="5618"/>
                </a:cubicBezTo>
                <a:cubicBezTo>
                  <a:pt x="12726" y="5444"/>
                  <a:pt x="12995" y="5355"/>
                  <a:pt x="13264" y="5355"/>
                </a:cubicBezTo>
                <a:close/>
                <a:moveTo>
                  <a:pt x="9839" y="6265"/>
                </a:moveTo>
                <a:cubicBezTo>
                  <a:pt x="9292" y="6265"/>
                  <a:pt x="8744" y="6483"/>
                  <a:pt x="8327" y="6920"/>
                </a:cubicBezTo>
                <a:cubicBezTo>
                  <a:pt x="7491" y="7794"/>
                  <a:pt x="7491" y="9212"/>
                  <a:pt x="8327" y="10086"/>
                </a:cubicBezTo>
                <a:cubicBezTo>
                  <a:pt x="8383" y="10145"/>
                  <a:pt x="8443" y="10199"/>
                  <a:pt x="8504" y="10251"/>
                </a:cubicBezTo>
                <a:cubicBezTo>
                  <a:pt x="7514" y="10818"/>
                  <a:pt x="6752" y="11770"/>
                  <a:pt x="6364" y="12894"/>
                </a:cubicBezTo>
                <a:cubicBezTo>
                  <a:pt x="6269" y="13169"/>
                  <a:pt x="6186" y="13450"/>
                  <a:pt x="6124" y="13739"/>
                </a:cubicBezTo>
                <a:cubicBezTo>
                  <a:pt x="6060" y="14039"/>
                  <a:pt x="6018" y="14347"/>
                  <a:pt x="6000" y="14659"/>
                </a:cubicBezTo>
                <a:cubicBezTo>
                  <a:pt x="5985" y="14803"/>
                  <a:pt x="6027" y="14946"/>
                  <a:pt x="6117" y="15056"/>
                </a:cubicBezTo>
                <a:cubicBezTo>
                  <a:pt x="6192" y="15146"/>
                  <a:pt x="6295" y="15206"/>
                  <a:pt x="6407" y="15226"/>
                </a:cubicBezTo>
                <a:lnTo>
                  <a:pt x="13208" y="15226"/>
                </a:lnTo>
                <a:cubicBezTo>
                  <a:pt x="13357" y="15232"/>
                  <a:pt x="13501" y="15170"/>
                  <a:pt x="13603" y="15056"/>
                </a:cubicBezTo>
                <a:cubicBezTo>
                  <a:pt x="13694" y="14954"/>
                  <a:pt x="13743" y="14820"/>
                  <a:pt x="13740" y="14681"/>
                </a:cubicBezTo>
                <a:cubicBezTo>
                  <a:pt x="13686" y="13903"/>
                  <a:pt x="13493" y="13142"/>
                  <a:pt x="13172" y="12439"/>
                </a:cubicBezTo>
                <a:cubicBezTo>
                  <a:pt x="12947" y="11946"/>
                  <a:pt x="12656" y="11484"/>
                  <a:pt x="12308" y="11093"/>
                </a:cubicBezTo>
                <a:cubicBezTo>
                  <a:pt x="11988" y="10735"/>
                  <a:pt x="11616" y="10436"/>
                  <a:pt x="11180" y="10247"/>
                </a:cubicBezTo>
                <a:cubicBezTo>
                  <a:pt x="11239" y="10197"/>
                  <a:pt x="11296" y="10143"/>
                  <a:pt x="11351" y="10086"/>
                </a:cubicBezTo>
                <a:cubicBezTo>
                  <a:pt x="12187" y="9212"/>
                  <a:pt x="12187" y="7794"/>
                  <a:pt x="11351" y="6920"/>
                </a:cubicBezTo>
                <a:cubicBezTo>
                  <a:pt x="10934" y="6483"/>
                  <a:pt x="10386" y="6265"/>
                  <a:pt x="9839" y="6265"/>
                </a:cubicBezTo>
                <a:close/>
                <a:moveTo>
                  <a:pt x="9839" y="7142"/>
                </a:moveTo>
                <a:cubicBezTo>
                  <a:pt x="10172" y="7142"/>
                  <a:pt x="10505" y="7275"/>
                  <a:pt x="10759" y="7541"/>
                </a:cubicBezTo>
                <a:cubicBezTo>
                  <a:pt x="11267" y="8072"/>
                  <a:pt x="11267" y="8934"/>
                  <a:pt x="10759" y="9465"/>
                </a:cubicBezTo>
                <a:cubicBezTo>
                  <a:pt x="10251" y="9997"/>
                  <a:pt x="9427" y="9997"/>
                  <a:pt x="8919" y="9465"/>
                </a:cubicBezTo>
                <a:cubicBezTo>
                  <a:pt x="8411" y="8934"/>
                  <a:pt x="8411" y="8072"/>
                  <a:pt x="8919" y="7541"/>
                </a:cubicBezTo>
                <a:cubicBezTo>
                  <a:pt x="9173" y="7275"/>
                  <a:pt x="9506" y="7142"/>
                  <a:pt x="9839" y="7142"/>
                </a:cubicBezTo>
                <a:close/>
                <a:moveTo>
                  <a:pt x="6029" y="9013"/>
                </a:moveTo>
                <a:cubicBezTo>
                  <a:pt x="6050" y="9154"/>
                  <a:pt x="6077" y="9294"/>
                  <a:pt x="6113" y="9432"/>
                </a:cubicBezTo>
                <a:cubicBezTo>
                  <a:pt x="6148" y="9570"/>
                  <a:pt x="6190" y="9706"/>
                  <a:pt x="6240" y="9840"/>
                </a:cubicBezTo>
                <a:cubicBezTo>
                  <a:pt x="5825" y="10292"/>
                  <a:pt x="5469" y="10802"/>
                  <a:pt x="5184" y="11354"/>
                </a:cubicBezTo>
                <a:cubicBezTo>
                  <a:pt x="4992" y="11728"/>
                  <a:pt x="4836" y="12120"/>
                  <a:pt x="4712" y="12523"/>
                </a:cubicBezTo>
                <a:lnTo>
                  <a:pt x="3451" y="12523"/>
                </a:lnTo>
                <a:cubicBezTo>
                  <a:pt x="3447" y="12058"/>
                  <a:pt x="3697" y="11266"/>
                  <a:pt x="4145" y="10548"/>
                </a:cubicBezTo>
                <a:cubicBezTo>
                  <a:pt x="4593" y="9829"/>
                  <a:pt x="5239" y="9185"/>
                  <a:pt x="6029" y="9013"/>
                </a:cubicBezTo>
                <a:close/>
                <a:moveTo>
                  <a:pt x="13645" y="9013"/>
                </a:moveTo>
                <a:cubicBezTo>
                  <a:pt x="14436" y="9185"/>
                  <a:pt x="15082" y="9829"/>
                  <a:pt x="15530" y="10548"/>
                </a:cubicBezTo>
                <a:cubicBezTo>
                  <a:pt x="15978" y="11266"/>
                  <a:pt x="16228" y="12058"/>
                  <a:pt x="16224" y="12523"/>
                </a:cubicBezTo>
                <a:lnTo>
                  <a:pt x="14963" y="12523"/>
                </a:lnTo>
                <a:cubicBezTo>
                  <a:pt x="14839" y="12120"/>
                  <a:pt x="14683" y="11728"/>
                  <a:pt x="14491" y="11354"/>
                </a:cubicBezTo>
                <a:cubicBezTo>
                  <a:pt x="14206" y="10802"/>
                  <a:pt x="13850" y="10292"/>
                  <a:pt x="13435" y="9840"/>
                </a:cubicBezTo>
                <a:cubicBezTo>
                  <a:pt x="13484" y="9706"/>
                  <a:pt x="13527" y="9570"/>
                  <a:pt x="13562" y="9432"/>
                </a:cubicBezTo>
                <a:cubicBezTo>
                  <a:pt x="13598" y="9294"/>
                  <a:pt x="13625" y="9154"/>
                  <a:pt x="13645" y="9013"/>
                </a:cubicBezTo>
                <a:close/>
                <a:moveTo>
                  <a:pt x="9893" y="10754"/>
                </a:moveTo>
                <a:cubicBezTo>
                  <a:pt x="11694" y="10775"/>
                  <a:pt x="12646" y="13184"/>
                  <a:pt x="12828" y="14310"/>
                </a:cubicBezTo>
                <a:lnTo>
                  <a:pt x="6879" y="14310"/>
                </a:lnTo>
                <a:cubicBezTo>
                  <a:pt x="6872" y="13295"/>
                  <a:pt x="8063" y="10732"/>
                  <a:pt x="9893" y="10754"/>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t/>
            </a:r>
            <a:endParaRPr b="0" i="0" sz="800" u="none" cap="none" strike="noStrike">
              <a:solidFill>
                <a:srgbClr val="252D30"/>
              </a:solidFill>
              <a:latin typeface="Arial"/>
              <a:ea typeface="Arial"/>
              <a:cs typeface="Arial"/>
              <a:sym typeface="Arial"/>
            </a:endParaRPr>
          </a:p>
        </p:txBody>
      </p:sp>
      <p:sp>
        <p:nvSpPr>
          <p:cNvPr id="717" name="Google Shape;717;p28"/>
          <p:cNvSpPr/>
          <p:nvPr/>
        </p:nvSpPr>
        <p:spPr>
          <a:xfrm>
            <a:off x="1281557" y="4749477"/>
            <a:ext cx="189717" cy="201150"/>
          </a:xfrm>
          <a:custGeom>
            <a:rect b="b" l="l" r="r" t="t"/>
            <a:pathLst>
              <a:path extrusionOk="0" h="21600" w="21516">
                <a:moveTo>
                  <a:pt x="16305" y="0"/>
                </a:moveTo>
                <a:cubicBezTo>
                  <a:pt x="16079" y="0"/>
                  <a:pt x="15852" y="82"/>
                  <a:pt x="15685" y="243"/>
                </a:cubicBezTo>
                <a:lnTo>
                  <a:pt x="6935" y="8658"/>
                </a:lnTo>
                <a:cubicBezTo>
                  <a:pt x="6774" y="8812"/>
                  <a:pt x="6675" y="9030"/>
                  <a:pt x="6660" y="9254"/>
                </a:cubicBezTo>
                <a:lnTo>
                  <a:pt x="6614" y="13561"/>
                </a:lnTo>
                <a:cubicBezTo>
                  <a:pt x="6614" y="13786"/>
                  <a:pt x="6691" y="14025"/>
                  <a:pt x="6866" y="14179"/>
                </a:cubicBezTo>
                <a:cubicBezTo>
                  <a:pt x="7026" y="14333"/>
                  <a:pt x="7268" y="14444"/>
                  <a:pt x="7486" y="14444"/>
                </a:cubicBezTo>
                <a:lnTo>
                  <a:pt x="7509" y="14444"/>
                </a:lnTo>
                <a:lnTo>
                  <a:pt x="11827" y="14378"/>
                </a:lnTo>
                <a:cubicBezTo>
                  <a:pt x="12061" y="14378"/>
                  <a:pt x="12287" y="14246"/>
                  <a:pt x="12447" y="14091"/>
                </a:cubicBezTo>
                <a:lnTo>
                  <a:pt x="21265" y="5588"/>
                </a:lnTo>
                <a:cubicBezTo>
                  <a:pt x="21600" y="5265"/>
                  <a:pt x="21600" y="4732"/>
                  <a:pt x="21265" y="4395"/>
                </a:cubicBezTo>
                <a:lnTo>
                  <a:pt x="16948" y="243"/>
                </a:lnTo>
                <a:cubicBezTo>
                  <a:pt x="16766" y="82"/>
                  <a:pt x="16530" y="0"/>
                  <a:pt x="16305" y="0"/>
                </a:cubicBezTo>
                <a:close/>
                <a:moveTo>
                  <a:pt x="873" y="707"/>
                </a:moveTo>
                <a:cubicBezTo>
                  <a:pt x="391" y="707"/>
                  <a:pt x="0" y="1084"/>
                  <a:pt x="0" y="1546"/>
                </a:cubicBezTo>
                <a:lnTo>
                  <a:pt x="0" y="20739"/>
                </a:lnTo>
                <a:cubicBezTo>
                  <a:pt x="0" y="21201"/>
                  <a:pt x="391" y="21600"/>
                  <a:pt x="873" y="21600"/>
                </a:cubicBezTo>
                <a:lnTo>
                  <a:pt x="17200" y="21600"/>
                </a:lnTo>
                <a:cubicBezTo>
                  <a:pt x="17681" y="21600"/>
                  <a:pt x="18073" y="21201"/>
                  <a:pt x="18073" y="20739"/>
                </a:cubicBezTo>
                <a:lnTo>
                  <a:pt x="18073" y="12898"/>
                </a:lnTo>
                <a:cubicBezTo>
                  <a:pt x="18073" y="12436"/>
                  <a:pt x="17681" y="12059"/>
                  <a:pt x="17200" y="12059"/>
                </a:cubicBezTo>
                <a:cubicBezTo>
                  <a:pt x="16719" y="12059"/>
                  <a:pt x="16328" y="12436"/>
                  <a:pt x="16328" y="12898"/>
                </a:cubicBezTo>
                <a:lnTo>
                  <a:pt x="16328" y="19899"/>
                </a:lnTo>
                <a:lnTo>
                  <a:pt x="1745" y="19899"/>
                </a:lnTo>
                <a:lnTo>
                  <a:pt x="1745" y="2385"/>
                </a:lnTo>
                <a:cubicBezTo>
                  <a:pt x="1745" y="2385"/>
                  <a:pt x="9622" y="2385"/>
                  <a:pt x="9622" y="2385"/>
                </a:cubicBezTo>
                <a:cubicBezTo>
                  <a:pt x="10104" y="2385"/>
                  <a:pt x="10495" y="2010"/>
                  <a:pt x="10495" y="1546"/>
                </a:cubicBezTo>
                <a:cubicBezTo>
                  <a:pt x="10495" y="1084"/>
                  <a:pt x="10104" y="707"/>
                  <a:pt x="9622" y="707"/>
                </a:cubicBezTo>
                <a:lnTo>
                  <a:pt x="873" y="707"/>
                </a:lnTo>
                <a:close/>
                <a:moveTo>
                  <a:pt x="16305" y="2032"/>
                </a:moveTo>
                <a:lnTo>
                  <a:pt x="19382" y="4991"/>
                </a:lnTo>
                <a:cubicBezTo>
                  <a:pt x="19382" y="4991"/>
                  <a:pt x="17200" y="7134"/>
                  <a:pt x="17200" y="7134"/>
                </a:cubicBezTo>
                <a:lnTo>
                  <a:pt x="14123" y="4130"/>
                </a:lnTo>
                <a:lnTo>
                  <a:pt x="16305" y="2032"/>
                </a:lnTo>
                <a:close/>
                <a:moveTo>
                  <a:pt x="12883" y="5323"/>
                </a:moveTo>
                <a:lnTo>
                  <a:pt x="15960" y="8326"/>
                </a:lnTo>
                <a:cubicBezTo>
                  <a:pt x="15960" y="8326"/>
                  <a:pt x="11436" y="12655"/>
                  <a:pt x="11436" y="12655"/>
                </a:cubicBezTo>
                <a:lnTo>
                  <a:pt x="8382" y="12699"/>
                </a:lnTo>
                <a:lnTo>
                  <a:pt x="8428" y="9629"/>
                </a:lnTo>
                <a:lnTo>
                  <a:pt x="12883" y="5323"/>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sp>
        <p:nvSpPr>
          <p:cNvPr id="718" name="Google Shape;718;p28"/>
          <p:cNvSpPr/>
          <p:nvPr/>
        </p:nvSpPr>
        <p:spPr>
          <a:xfrm>
            <a:off x="1796312" y="4756198"/>
            <a:ext cx="189730" cy="201160"/>
          </a:xfrm>
          <a:custGeom>
            <a:rect b="b" l="l" r="r" t="t"/>
            <a:pathLst>
              <a:path extrusionOk="0" h="21549" w="20634">
                <a:moveTo>
                  <a:pt x="10685" y="1"/>
                </a:moveTo>
                <a:cubicBezTo>
                  <a:pt x="10563" y="8"/>
                  <a:pt x="10450" y="74"/>
                  <a:pt x="10375" y="179"/>
                </a:cubicBezTo>
                <a:cubicBezTo>
                  <a:pt x="10316" y="262"/>
                  <a:pt x="10285" y="365"/>
                  <a:pt x="10287" y="470"/>
                </a:cubicBezTo>
                <a:lnTo>
                  <a:pt x="10287" y="21085"/>
                </a:lnTo>
                <a:cubicBezTo>
                  <a:pt x="10277" y="21229"/>
                  <a:pt x="10335" y="21370"/>
                  <a:pt x="10439" y="21459"/>
                </a:cubicBezTo>
                <a:cubicBezTo>
                  <a:pt x="10503" y="21513"/>
                  <a:pt x="10581" y="21545"/>
                  <a:pt x="10662" y="21548"/>
                </a:cubicBezTo>
                <a:cubicBezTo>
                  <a:pt x="13227" y="21586"/>
                  <a:pt x="15800" y="20535"/>
                  <a:pt x="17754" y="18399"/>
                </a:cubicBezTo>
                <a:cubicBezTo>
                  <a:pt x="21596" y="14198"/>
                  <a:pt x="21592" y="7395"/>
                  <a:pt x="17754" y="3185"/>
                </a:cubicBezTo>
                <a:cubicBezTo>
                  <a:pt x="15807" y="1049"/>
                  <a:pt x="13245" y="-14"/>
                  <a:pt x="10685" y="1"/>
                </a:cubicBezTo>
                <a:close/>
                <a:moveTo>
                  <a:pt x="6718" y="694"/>
                </a:moveTo>
                <a:cubicBezTo>
                  <a:pt x="6497" y="698"/>
                  <a:pt x="6278" y="754"/>
                  <a:pt x="6076" y="860"/>
                </a:cubicBezTo>
                <a:cubicBezTo>
                  <a:pt x="5712" y="1036"/>
                  <a:pt x="5354" y="1228"/>
                  <a:pt x="5003" y="1434"/>
                </a:cubicBezTo>
                <a:cubicBezTo>
                  <a:pt x="4637" y="1650"/>
                  <a:pt x="4276" y="1882"/>
                  <a:pt x="3962" y="2181"/>
                </a:cubicBezTo>
                <a:cubicBezTo>
                  <a:pt x="3690" y="2439"/>
                  <a:pt x="3453" y="2748"/>
                  <a:pt x="3341" y="3123"/>
                </a:cubicBezTo>
                <a:cubicBezTo>
                  <a:pt x="3194" y="3611"/>
                  <a:pt x="3276" y="4147"/>
                  <a:pt x="3559" y="4558"/>
                </a:cubicBezTo>
                <a:lnTo>
                  <a:pt x="4049" y="5137"/>
                </a:lnTo>
                <a:cubicBezTo>
                  <a:pt x="4129" y="5273"/>
                  <a:pt x="4172" y="5431"/>
                  <a:pt x="4174" y="5592"/>
                </a:cubicBezTo>
                <a:cubicBezTo>
                  <a:pt x="4177" y="5770"/>
                  <a:pt x="4130" y="5944"/>
                  <a:pt x="4039" y="6092"/>
                </a:cubicBezTo>
                <a:cubicBezTo>
                  <a:pt x="3875" y="6329"/>
                  <a:pt x="3724" y="6577"/>
                  <a:pt x="3587" y="6834"/>
                </a:cubicBezTo>
                <a:cubicBezTo>
                  <a:pt x="3455" y="7081"/>
                  <a:pt x="3336" y="7337"/>
                  <a:pt x="3231" y="7599"/>
                </a:cubicBezTo>
                <a:cubicBezTo>
                  <a:pt x="3152" y="7742"/>
                  <a:pt x="3040" y="7859"/>
                  <a:pt x="2905" y="7938"/>
                </a:cubicBezTo>
                <a:cubicBezTo>
                  <a:pt x="2704" y="8056"/>
                  <a:pt x="2467" y="8082"/>
                  <a:pt x="2248" y="8010"/>
                </a:cubicBezTo>
                <a:lnTo>
                  <a:pt x="1571" y="7902"/>
                </a:lnTo>
                <a:cubicBezTo>
                  <a:pt x="1161" y="7896"/>
                  <a:pt x="770" y="8092"/>
                  <a:pt x="508" y="8436"/>
                </a:cubicBezTo>
                <a:cubicBezTo>
                  <a:pt x="247" y="8779"/>
                  <a:pt x="147" y="9222"/>
                  <a:pt x="86" y="9662"/>
                </a:cubicBezTo>
                <a:cubicBezTo>
                  <a:pt x="30" y="10066"/>
                  <a:pt x="5" y="10473"/>
                  <a:pt x="1" y="10881"/>
                </a:cubicBezTo>
                <a:cubicBezTo>
                  <a:pt x="-4" y="11306"/>
                  <a:pt x="14" y="11734"/>
                  <a:pt x="110" y="12146"/>
                </a:cubicBezTo>
                <a:cubicBezTo>
                  <a:pt x="212" y="12586"/>
                  <a:pt x="403" y="13002"/>
                  <a:pt x="721" y="13295"/>
                </a:cubicBezTo>
                <a:cubicBezTo>
                  <a:pt x="1071" y="13617"/>
                  <a:pt x="1536" y="13751"/>
                  <a:pt x="1987" y="13659"/>
                </a:cubicBezTo>
                <a:lnTo>
                  <a:pt x="2462" y="13535"/>
                </a:lnTo>
                <a:cubicBezTo>
                  <a:pt x="2584" y="13501"/>
                  <a:pt x="2712" y="13507"/>
                  <a:pt x="2831" y="13552"/>
                </a:cubicBezTo>
                <a:cubicBezTo>
                  <a:pt x="2979" y="13608"/>
                  <a:pt x="3102" y="13722"/>
                  <a:pt x="3179" y="13871"/>
                </a:cubicBezTo>
                <a:cubicBezTo>
                  <a:pt x="3287" y="14188"/>
                  <a:pt x="3421" y="14494"/>
                  <a:pt x="3580" y="14785"/>
                </a:cubicBezTo>
                <a:cubicBezTo>
                  <a:pt x="3696" y="15000"/>
                  <a:pt x="3826" y="15205"/>
                  <a:pt x="3967" y="15400"/>
                </a:cubicBezTo>
                <a:cubicBezTo>
                  <a:pt x="4113" y="15571"/>
                  <a:pt x="4186" y="15801"/>
                  <a:pt x="4168" y="16034"/>
                </a:cubicBezTo>
                <a:cubicBezTo>
                  <a:pt x="4156" y="16204"/>
                  <a:pt x="4095" y="16365"/>
                  <a:pt x="3994" y="16495"/>
                </a:cubicBezTo>
                <a:lnTo>
                  <a:pt x="3616" y="16894"/>
                </a:lnTo>
                <a:cubicBezTo>
                  <a:pt x="3338" y="17246"/>
                  <a:pt x="3210" y="17710"/>
                  <a:pt x="3263" y="18171"/>
                </a:cubicBezTo>
                <a:cubicBezTo>
                  <a:pt x="3308" y="18553"/>
                  <a:pt x="3475" y="18905"/>
                  <a:pt x="3735" y="19165"/>
                </a:cubicBezTo>
                <a:cubicBezTo>
                  <a:pt x="4079" y="19486"/>
                  <a:pt x="4446" y="19777"/>
                  <a:pt x="4831" y="20036"/>
                </a:cubicBezTo>
                <a:cubicBezTo>
                  <a:pt x="5232" y="20307"/>
                  <a:pt x="5652" y="20542"/>
                  <a:pt x="6087" y="20739"/>
                </a:cubicBezTo>
                <a:cubicBezTo>
                  <a:pt x="6460" y="20916"/>
                  <a:pt x="6882" y="20925"/>
                  <a:pt x="7261" y="20764"/>
                </a:cubicBezTo>
                <a:cubicBezTo>
                  <a:pt x="7646" y="20600"/>
                  <a:pt x="7955" y="20276"/>
                  <a:pt x="8119" y="19863"/>
                </a:cubicBezTo>
                <a:lnTo>
                  <a:pt x="8291" y="19292"/>
                </a:lnTo>
                <a:cubicBezTo>
                  <a:pt x="8353" y="19151"/>
                  <a:pt x="8444" y="19027"/>
                  <a:pt x="8557" y="18932"/>
                </a:cubicBezTo>
                <a:cubicBezTo>
                  <a:pt x="8723" y="18791"/>
                  <a:pt x="8927" y="18716"/>
                  <a:pt x="9138" y="18720"/>
                </a:cubicBezTo>
                <a:lnTo>
                  <a:pt x="9835" y="18720"/>
                </a:lnTo>
                <a:cubicBezTo>
                  <a:pt x="10045" y="18715"/>
                  <a:pt x="10215" y="18531"/>
                  <a:pt x="10220" y="18302"/>
                </a:cubicBezTo>
                <a:cubicBezTo>
                  <a:pt x="10225" y="18064"/>
                  <a:pt x="10053" y="17867"/>
                  <a:pt x="9835" y="17861"/>
                </a:cubicBezTo>
                <a:lnTo>
                  <a:pt x="9091" y="17825"/>
                </a:lnTo>
                <a:cubicBezTo>
                  <a:pt x="8762" y="17788"/>
                  <a:pt x="8432" y="17875"/>
                  <a:pt x="8157" y="18074"/>
                </a:cubicBezTo>
                <a:cubicBezTo>
                  <a:pt x="7916" y="18248"/>
                  <a:pt x="7729" y="18499"/>
                  <a:pt x="7621" y="18792"/>
                </a:cubicBezTo>
                <a:lnTo>
                  <a:pt x="7428" y="19373"/>
                </a:lnTo>
                <a:cubicBezTo>
                  <a:pt x="7342" y="19603"/>
                  <a:pt x="7171" y="19783"/>
                  <a:pt x="6958" y="19870"/>
                </a:cubicBezTo>
                <a:cubicBezTo>
                  <a:pt x="6754" y="19953"/>
                  <a:pt x="6529" y="19943"/>
                  <a:pt x="6332" y="19843"/>
                </a:cubicBezTo>
                <a:cubicBezTo>
                  <a:pt x="6008" y="19688"/>
                  <a:pt x="5691" y="19516"/>
                  <a:pt x="5382" y="19328"/>
                </a:cubicBezTo>
                <a:cubicBezTo>
                  <a:pt x="5046" y="19123"/>
                  <a:pt x="4721" y="18900"/>
                  <a:pt x="4406" y="18659"/>
                </a:cubicBezTo>
                <a:cubicBezTo>
                  <a:pt x="4241" y="18515"/>
                  <a:pt x="4136" y="18305"/>
                  <a:pt x="4116" y="18076"/>
                </a:cubicBezTo>
                <a:cubicBezTo>
                  <a:pt x="4092" y="17814"/>
                  <a:pt x="4179" y="17555"/>
                  <a:pt x="4353" y="17372"/>
                </a:cubicBezTo>
                <a:lnTo>
                  <a:pt x="4695" y="16983"/>
                </a:lnTo>
                <a:cubicBezTo>
                  <a:pt x="4880" y="16739"/>
                  <a:pt x="4994" y="16441"/>
                  <a:pt x="5022" y="16125"/>
                </a:cubicBezTo>
                <a:cubicBezTo>
                  <a:pt x="5052" y="15787"/>
                  <a:pt x="4982" y="15448"/>
                  <a:pt x="4823" y="15156"/>
                </a:cubicBezTo>
                <a:cubicBezTo>
                  <a:pt x="4641" y="14885"/>
                  <a:pt x="4472" y="14604"/>
                  <a:pt x="4317" y="14315"/>
                </a:cubicBezTo>
                <a:cubicBezTo>
                  <a:pt x="4168" y="14037"/>
                  <a:pt x="4031" y="13752"/>
                  <a:pt x="3908" y="13460"/>
                </a:cubicBezTo>
                <a:cubicBezTo>
                  <a:pt x="3766" y="13126"/>
                  <a:pt x="3516" y="12863"/>
                  <a:pt x="3205" y="12721"/>
                </a:cubicBezTo>
                <a:cubicBezTo>
                  <a:pt x="3001" y="12628"/>
                  <a:pt x="2779" y="12591"/>
                  <a:pt x="2559" y="12614"/>
                </a:cubicBezTo>
                <a:lnTo>
                  <a:pt x="1977" y="12738"/>
                </a:lnTo>
                <a:cubicBezTo>
                  <a:pt x="1748" y="12802"/>
                  <a:pt x="1505" y="12759"/>
                  <a:pt x="1306" y="12622"/>
                </a:cubicBezTo>
                <a:cubicBezTo>
                  <a:pt x="1084" y="12468"/>
                  <a:pt x="938" y="12213"/>
                  <a:pt x="910" y="11929"/>
                </a:cubicBezTo>
                <a:cubicBezTo>
                  <a:pt x="862" y="11524"/>
                  <a:pt x="840" y="11117"/>
                  <a:pt x="842" y="10709"/>
                </a:cubicBezTo>
                <a:cubicBezTo>
                  <a:pt x="844" y="10305"/>
                  <a:pt x="871" y="9902"/>
                  <a:pt x="923" y="9502"/>
                </a:cubicBezTo>
                <a:cubicBezTo>
                  <a:pt x="941" y="9299"/>
                  <a:pt x="1033" y="9111"/>
                  <a:pt x="1178" y="8981"/>
                </a:cubicBezTo>
                <a:cubicBezTo>
                  <a:pt x="1343" y="8834"/>
                  <a:pt x="1560" y="8775"/>
                  <a:pt x="1768" y="8821"/>
                </a:cubicBezTo>
                <a:lnTo>
                  <a:pt x="2259" y="8955"/>
                </a:lnTo>
                <a:cubicBezTo>
                  <a:pt x="2542" y="9031"/>
                  <a:pt x="2840" y="9010"/>
                  <a:pt x="3111" y="8894"/>
                </a:cubicBezTo>
                <a:cubicBezTo>
                  <a:pt x="3417" y="8763"/>
                  <a:pt x="3672" y="8520"/>
                  <a:pt x="3831" y="8205"/>
                </a:cubicBezTo>
                <a:cubicBezTo>
                  <a:pt x="3996" y="7885"/>
                  <a:pt x="4163" y="7566"/>
                  <a:pt x="4332" y="7249"/>
                </a:cubicBezTo>
                <a:cubicBezTo>
                  <a:pt x="4506" y="6926"/>
                  <a:pt x="4681" y="6604"/>
                  <a:pt x="4860" y="6284"/>
                </a:cubicBezTo>
                <a:cubicBezTo>
                  <a:pt x="5002" y="5972"/>
                  <a:pt x="5050" y="5618"/>
                  <a:pt x="4994" y="5274"/>
                </a:cubicBezTo>
                <a:cubicBezTo>
                  <a:pt x="4973" y="5142"/>
                  <a:pt x="4936" y="5014"/>
                  <a:pt x="4884" y="4893"/>
                </a:cubicBezTo>
                <a:cubicBezTo>
                  <a:pt x="4820" y="4745"/>
                  <a:pt x="4734" y="4610"/>
                  <a:pt x="4628" y="4493"/>
                </a:cubicBezTo>
                <a:lnTo>
                  <a:pt x="4286" y="4077"/>
                </a:lnTo>
                <a:cubicBezTo>
                  <a:pt x="4166" y="3903"/>
                  <a:pt x="4113" y="3685"/>
                  <a:pt x="4138" y="3469"/>
                </a:cubicBezTo>
                <a:cubicBezTo>
                  <a:pt x="4162" y="3272"/>
                  <a:pt x="4249" y="3090"/>
                  <a:pt x="4385" y="2956"/>
                </a:cubicBezTo>
                <a:cubicBezTo>
                  <a:pt x="4723" y="2668"/>
                  <a:pt x="5083" y="2410"/>
                  <a:pt x="5461" y="2185"/>
                </a:cubicBezTo>
                <a:cubicBezTo>
                  <a:pt x="5796" y="1985"/>
                  <a:pt x="6144" y="1812"/>
                  <a:pt x="6503" y="1667"/>
                </a:cubicBezTo>
                <a:cubicBezTo>
                  <a:pt x="6686" y="1592"/>
                  <a:pt x="6890" y="1600"/>
                  <a:pt x="7068" y="1690"/>
                </a:cubicBezTo>
                <a:cubicBezTo>
                  <a:pt x="7254" y="1783"/>
                  <a:pt x="7396" y="1958"/>
                  <a:pt x="7458" y="2171"/>
                </a:cubicBezTo>
                <a:lnTo>
                  <a:pt x="7617" y="2767"/>
                </a:lnTo>
                <a:cubicBezTo>
                  <a:pt x="7717" y="3065"/>
                  <a:pt x="7899" y="3321"/>
                  <a:pt x="8139" y="3501"/>
                </a:cubicBezTo>
                <a:cubicBezTo>
                  <a:pt x="8380" y="3682"/>
                  <a:pt x="8666" y="3776"/>
                  <a:pt x="8958" y="3771"/>
                </a:cubicBezTo>
                <a:lnTo>
                  <a:pt x="9814" y="3771"/>
                </a:lnTo>
                <a:cubicBezTo>
                  <a:pt x="10041" y="3756"/>
                  <a:pt x="10219" y="3554"/>
                  <a:pt x="10224" y="3306"/>
                </a:cubicBezTo>
                <a:cubicBezTo>
                  <a:pt x="10229" y="3051"/>
                  <a:pt x="10050" y="2837"/>
                  <a:pt x="9817" y="2819"/>
                </a:cubicBezTo>
                <a:lnTo>
                  <a:pt x="9085" y="2819"/>
                </a:lnTo>
                <a:cubicBezTo>
                  <a:pt x="8926" y="2838"/>
                  <a:pt x="8765" y="2798"/>
                  <a:pt x="8628" y="2706"/>
                </a:cubicBezTo>
                <a:cubicBezTo>
                  <a:pt x="8478" y="2605"/>
                  <a:pt x="8367" y="2447"/>
                  <a:pt x="8317" y="2262"/>
                </a:cubicBezTo>
                <a:cubicBezTo>
                  <a:pt x="8288" y="2127"/>
                  <a:pt x="8251" y="1994"/>
                  <a:pt x="8206" y="1864"/>
                </a:cubicBezTo>
                <a:cubicBezTo>
                  <a:pt x="8163" y="1739"/>
                  <a:pt x="8112" y="1618"/>
                  <a:pt x="8054" y="1500"/>
                </a:cubicBezTo>
                <a:cubicBezTo>
                  <a:pt x="7844" y="1124"/>
                  <a:pt x="7505" y="852"/>
                  <a:pt x="7113" y="745"/>
                </a:cubicBezTo>
                <a:cubicBezTo>
                  <a:pt x="6983" y="709"/>
                  <a:pt x="6850" y="692"/>
                  <a:pt x="6718" y="694"/>
                </a:cubicBezTo>
                <a:close/>
                <a:moveTo>
                  <a:pt x="11217" y="974"/>
                </a:moveTo>
                <a:cubicBezTo>
                  <a:pt x="11249" y="976"/>
                  <a:pt x="11280" y="982"/>
                  <a:pt x="11310" y="991"/>
                </a:cubicBezTo>
                <a:cubicBezTo>
                  <a:pt x="12146" y="1339"/>
                  <a:pt x="12728" y="1825"/>
                  <a:pt x="13180" y="2415"/>
                </a:cubicBezTo>
                <a:cubicBezTo>
                  <a:pt x="13691" y="3080"/>
                  <a:pt x="14047" y="3873"/>
                  <a:pt x="14407" y="4691"/>
                </a:cubicBezTo>
                <a:lnTo>
                  <a:pt x="11124" y="4691"/>
                </a:lnTo>
                <a:lnTo>
                  <a:pt x="11124" y="979"/>
                </a:lnTo>
                <a:cubicBezTo>
                  <a:pt x="11155" y="974"/>
                  <a:pt x="11186" y="972"/>
                  <a:pt x="11217" y="974"/>
                </a:cubicBezTo>
                <a:close/>
                <a:moveTo>
                  <a:pt x="13508" y="1429"/>
                </a:moveTo>
                <a:cubicBezTo>
                  <a:pt x="14840" y="1888"/>
                  <a:pt x="16093" y="2692"/>
                  <a:pt x="17149" y="3846"/>
                </a:cubicBezTo>
                <a:cubicBezTo>
                  <a:pt x="17397" y="4116"/>
                  <a:pt x="17625" y="4399"/>
                  <a:pt x="17838" y="4691"/>
                </a:cubicBezTo>
                <a:lnTo>
                  <a:pt x="15363" y="4691"/>
                </a:lnTo>
                <a:cubicBezTo>
                  <a:pt x="15210" y="4261"/>
                  <a:pt x="15036" y="3843"/>
                  <a:pt x="14846" y="3441"/>
                </a:cubicBezTo>
                <a:cubicBezTo>
                  <a:pt x="14663" y="3055"/>
                  <a:pt x="14462" y="2680"/>
                  <a:pt x="14232" y="2324"/>
                </a:cubicBezTo>
                <a:cubicBezTo>
                  <a:pt x="14025" y="2004"/>
                  <a:pt x="13791" y="1700"/>
                  <a:pt x="13508" y="1429"/>
                </a:cubicBezTo>
                <a:close/>
                <a:moveTo>
                  <a:pt x="11124" y="5604"/>
                </a:moveTo>
                <a:lnTo>
                  <a:pt x="14757" y="5604"/>
                </a:lnTo>
                <a:cubicBezTo>
                  <a:pt x="14982" y="6314"/>
                  <a:pt x="15124" y="7055"/>
                  <a:pt x="15236" y="7801"/>
                </a:cubicBezTo>
                <a:cubicBezTo>
                  <a:pt x="15361" y="8633"/>
                  <a:pt x="15446" y="9479"/>
                  <a:pt x="15473" y="10332"/>
                </a:cubicBezTo>
                <a:lnTo>
                  <a:pt x="11124" y="10332"/>
                </a:lnTo>
                <a:lnTo>
                  <a:pt x="11124" y="5604"/>
                </a:lnTo>
                <a:close/>
                <a:moveTo>
                  <a:pt x="15649" y="5604"/>
                </a:moveTo>
                <a:lnTo>
                  <a:pt x="18427" y="5604"/>
                </a:lnTo>
                <a:cubicBezTo>
                  <a:pt x="18840" y="6328"/>
                  <a:pt x="19160" y="7098"/>
                  <a:pt x="19385" y="7893"/>
                </a:cubicBezTo>
                <a:cubicBezTo>
                  <a:pt x="19609" y="8688"/>
                  <a:pt x="19739" y="9508"/>
                  <a:pt x="19775" y="10332"/>
                </a:cubicBezTo>
                <a:lnTo>
                  <a:pt x="16265" y="10332"/>
                </a:lnTo>
                <a:cubicBezTo>
                  <a:pt x="16244" y="8855"/>
                  <a:pt x="16094" y="7373"/>
                  <a:pt x="15760" y="6010"/>
                </a:cubicBezTo>
                <a:cubicBezTo>
                  <a:pt x="15726" y="5873"/>
                  <a:pt x="15687" y="5739"/>
                  <a:pt x="15649" y="5604"/>
                </a:cubicBezTo>
                <a:close/>
                <a:moveTo>
                  <a:pt x="9579" y="7546"/>
                </a:moveTo>
                <a:cubicBezTo>
                  <a:pt x="8894" y="7604"/>
                  <a:pt x="8223" y="7916"/>
                  <a:pt x="7699" y="8488"/>
                </a:cubicBezTo>
                <a:cubicBezTo>
                  <a:pt x="6534" y="9760"/>
                  <a:pt x="6534" y="11822"/>
                  <a:pt x="7699" y="13094"/>
                </a:cubicBezTo>
                <a:cubicBezTo>
                  <a:pt x="8223" y="13667"/>
                  <a:pt x="8894" y="13979"/>
                  <a:pt x="9579" y="14036"/>
                </a:cubicBezTo>
                <a:cubicBezTo>
                  <a:pt x="9820" y="14045"/>
                  <a:pt x="10017" y="13829"/>
                  <a:pt x="10008" y="13566"/>
                </a:cubicBezTo>
                <a:cubicBezTo>
                  <a:pt x="9999" y="13317"/>
                  <a:pt x="9807" y="13123"/>
                  <a:pt x="9579" y="13133"/>
                </a:cubicBezTo>
                <a:cubicBezTo>
                  <a:pt x="9105" y="13078"/>
                  <a:pt x="8645" y="12854"/>
                  <a:pt x="8282" y="12457"/>
                </a:cubicBezTo>
                <a:cubicBezTo>
                  <a:pt x="7439" y="11537"/>
                  <a:pt x="7439" y="10045"/>
                  <a:pt x="8282" y="9125"/>
                </a:cubicBezTo>
                <a:cubicBezTo>
                  <a:pt x="8645" y="8729"/>
                  <a:pt x="9105" y="8504"/>
                  <a:pt x="9579" y="8449"/>
                </a:cubicBezTo>
                <a:cubicBezTo>
                  <a:pt x="9844" y="8458"/>
                  <a:pt x="10051" y="8201"/>
                  <a:pt x="10008" y="7915"/>
                </a:cubicBezTo>
                <a:cubicBezTo>
                  <a:pt x="9974" y="7689"/>
                  <a:pt x="9788" y="7529"/>
                  <a:pt x="9579" y="7546"/>
                </a:cubicBezTo>
                <a:close/>
                <a:moveTo>
                  <a:pt x="11124" y="11245"/>
                </a:moveTo>
                <a:lnTo>
                  <a:pt x="15477" y="11245"/>
                </a:lnTo>
                <a:cubicBezTo>
                  <a:pt x="15438" y="12818"/>
                  <a:pt x="15179" y="14400"/>
                  <a:pt x="14786" y="15844"/>
                </a:cubicBezTo>
                <a:cubicBezTo>
                  <a:pt x="14779" y="15872"/>
                  <a:pt x="14770" y="15900"/>
                  <a:pt x="14762" y="15928"/>
                </a:cubicBezTo>
                <a:lnTo>
                  <a:pt x="11124" y="15928"/>
                </a:lnTo>
                <a:lnTo>
                  <a:pt x="11124" y="11245"/>
                </a:lnTo>
                <a:close/>
                <a:moveTo>
                  <a:pt x="16261" y="11245"/>
                </a:moveTo>
                <a:lnTo>
                  <a:pt x="19775" y="11245"/>
                </a:lnTo>
                <a:cubicBezTo>
                  <a:pt x="19741" y="12061"/>
                  <a:pt x="19614" y="12872"/>
                  <a:pt x="19394" y="13659"/>
                </a:cubicBezTo>
                <a:cubicBezTo>
                  <a:pt x="19174" y="14446"/>
                  <a:pt x="18861" y="15209"/>
                  <a:pt x="18457" y="15928"/>
                </a:cubicBezTo>
                <a:lnTo>
                  <a:pt x="15633" y="15928"/>
                </a:lnTo>
                <a:cubicBezTo>
                  <a:pt x="15819" y="15250"/>
                  <a:pt x="15968" y="14560"/>
                  <a:pt x="16068" y="13858"/>
                </a:cubicBezTo>
                <a:cubicBezTo>
                  <a:pt x="16192" y="12998"/>
                  <a:pt x="16245" y="12124"/>
                  <a:pt x="16261" y="11245"/>
                </a:cubicBezTo>
                <a:close/>
                <a:moveTo>
                  <a:pt x="11124" y="16841"/>
                </a:moveTo>
                <a:lnTo>
                  <a:pt x="14475" y="16841"/>
                </a:lnTo>
                <a:cubicBezTo>
                  <a:pt x="14019" y="18145"/>
                  <a:pt x="13358" y="19320"/>
                  <a:pt x="12249" y="20108"/>
                </a:cubicBezTo>
                <a:cubicBezTo>
                  <a:pt x="11968" y="20308"/>
                  <a:pt x="11665" y="20470"/>
                  <a:pt x="11349" y="20590"/>
                </a:cubicBezTo>
                <a:cubicBezTo>
                  <a:pt x="11312" y="20598"/>
                  <a:pt x="11274" y="20603"/>
                  <a:pt x="11237" y="20606"/>
                </a:cubicBezTo>
                <a:cubicBezTo>
                  <a:pt x="11199" y="20608"/>
                  <a:pt x="11161" y="20609"/>
                  <a:pt x="11124" y="20605"/>
                </a:cubicBezTo>
                <a:lnTo>
                  <a:pt x="11124" y="16841"/>
                </a:lnTo>
                <a:close/>
                <a:moveTo>
                  <a:pt x="15357" y="16841"/>
                </a:moveTo>
                <a:lnTo>
                  <a:pt x="17874" y="16841"/>
                </a:lnTo>
                <a:cubicBezTo>
                  <a:pt x="17651" y="17152"/>
                  <a:pt x="17411" y="17452"/>
                  <a:pt x="17149" y="17738"/>
                </a:cubicBezTo>
                <a:cubicBezTo>
                  <a:pt x="16078" y="18908"/>
                  <a:pt x="14802" y="19718"/>
                  <a:pt x="13448" y="20174"/>
                </a:cubicBezTo>
                <a:cubicBezTo>
                  <a:pt x="13905" y="19737"/>
                  <a:pt x="14276" y="19217"/>
                  <a:pt x="14587" y="18650"/>
                </a:cubicBezTo>
                <a:cubicBezTo>
                  <a:pt x="14897" y="18082"/>
                  <a:pt x="15146" y="17467"/>
                  <a:pt x="15357" y="16841"/>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rPr lang="en" sz="800">
                <a:solidFill>
                  <a:srgbClr val="252D30"/>
                </a:solidFill>
              </a:rPr>
              <a:t> </a:t>
            </a:r>
            <a:endParaRPr b="0" i="0" sz="800" u="none" cap="none" strike="noStrike">
              <a:solidFill>
                <a:srgbClr val="252D30"/>
              </a:solidFill>
              <a:latin typeface="Arial"/>
              <a:ea typeface="Arial"/>
              <a:cs typeface="Arial"/>
              <a:sym typeface="Arial"/>
            </a:endParaRPr>
          </a:p>
        </p:txBody>
      </p:sp>
      <p:sp>
        <p:nvSpPr>
          <p:cNvPr id="719" name="Google Shape;719;p28"/>
          <p:cNvSpPr/>
          <p:nvPr/>
        </p:nvSpPr>
        <p:spPr>
          <a:xfrm>
            <a:off x="2466376" y="4766443"/>
            <a:ext cx="132246" cy="140238"/>
          </a:xfrm>
          <a:custGeom>
            <a:rect b="b" l="l" r="r" t="t"/>
            <a:pathLst>
              <a:path extrusionOk="0" h="21600" w="21600">
                <a:moveTo>
                  <a:pt x="14387" y="0"/>
                </a:moveTo>
                <a:cubicBezTo>
                  <a:pt x="13393" y="0"/>
                  <a:pt x="12598" y="903"/>
                  <a:pt x="12598" y="1998"/>
                </a:cubicBezTo>
                <a:lnTo>
                  <a:pt x="884" y="1998"/>
                </a:lnTo>
                <a:cubicBezTo>
                  <a:pt x="391" y="1998"/>
                  <a:pt x="0" y="2454"/>
                  <a:pt x="0" y="2997"/>
                </a:cubicBezTo>
                <a:cubicBezTo>
                  <a:pt x="0" y="3551"/>
                  <a:pt x="391" y="3996"/>
                  <a:pt x="884" y="3996"/>
                </a:cubicBezTo>
                <a:lnTo>
                  <a:pt x="12598" y="3996"/>
                </a:lnTo>
                <a:cubicBezTo>
                  <a:pt x="12598" y="5093"/>
                  <a:pt x="13393" y="5972"/>
                  <a:pt x="14387" y="5972"/>
                </a:cubicBezTo>
                <a:lnTo>
                  <a:pt x="16195" y="5972"/>
                </a:lnTo>
                <a:cubicBezTo>
                  <a:pt x="17189" y="5972"/>
                  <a:pt x="18003" y="5093"/>
                  <a:pt x="18003" y="3996"/>
                </a:cubicBezTo>
                <a:lnTo>
                  <a:pt x="20696" y="3996"/>
                </a:lnTo>
                <a:cubicBezTo>
                  <a:pt x="21197" y="3996"/>
                  <a:pt x="21600" y="3551"/>
                  <a:pt x="21600" y="2997"/>
                </a:cubicBezTo>
                <a:cubicBezTo>
                  <a:pt x="21600" y="2454"/>
                  <a:pt x="21197" y="1998"/>
                  <a:pt x="20696" y="1998"/>
                </a:cubicBezTo>
                <a:lnTo>
                  <a:pt x="18003" y="1998"/>
                </a:lnTo>
                <a:cubicBezTo>
                  <a:pt x="18003" y="903"/>
                  <a:pt x="17189" y="0"/>
                  <a:pt x="16195" y="0"/>
                </a:cubicBezTo>
                <a:lnTo>
                  <a:pt x="14387" y="0"/>
                </a:lnTo>
                <a:close/>
                <a:moveTo>
                  <a:pt x="14387" y="1998"/>
                </a:moveTo>
                <a:lnTo>
                  <a:pt x="16195" y="1998"/>
                </a:lnTo>
                <a:lnTo>
                  <a:pt x="16195" y="3996"/>
                </a:lnTo>
                <a:lnTo>
                  <a:pt x="14387" y="3996"/>
                </a:lnTo>
                <a:cubicBezTo>
                  <a:pt x="14387" y="3996"/>
                  <a:pt x="14387" y="1998"/>
                  <a:pt x="14387" y="1998"/>
                </a:cubicBezTo>
                <a:close/>
                <a:moveTo>
                  <a:pt x="5385" y="7814"/>
                </a:moveTo>
                <a:cubicBezTo>
                  <a:pt x="4392" y="7814"/>
                  <a:pt x="3597" y="8715"/>
                  <a:pt x="3597" y="9812"/>
                </a:cubicBezTo>
                <a:lnTo>
                  <a:pt x="884" y="9812"/>
                </a:lnTo>
                <a:cubicBezTo>
                  <a:pt x="391" y="9812"/>
                  <a:pt x="0" y="10267"/>
                  <a:pt x="0" y="10811"/>
                </a:cubicBezTo>
                <a:cubicBezTo>
                  <a:pt x="0" y="11365"/>
                  <a:pt x="391" y="11810"/>
                  <a:pt x="884" y="11810"/>
                </a:cubicBezTo>
                <a:lnTo>
                  <a:pt x="3597" y="11810"/>
                </a:lnTo>
                <a:cubicBezTo>
                  <a:pt x="3597" y="12908"/>
                  <a:pt x="4392" y="13786"/>
                  <a:pt x="5385" y="13786"/>
                </a:cubicBezTo>
                <a:lnTo>
                  <a:pt x="7193" y="13786"/>
                </a:lnTo>
                <a:cubicBezTo>
                  <a:pt x="8188" y="13786"/>
                  <a:pt x="9002" y="12908"/>
                  <a:pt x="9002" y="11810"/>
                </a:cubicBezTo>
                <a:lnTo>
                  <a:pt x="20696" y="11810"/>
                </a:lnTo>
                <a:cubicBezTo>
                  <a:pt x="21197" y="11810"/>
                  <a:pt x="21600" y="11365"/>
                  <a:pt x="21600" y="10811"/>
                </a:cubicBezTo>
                <a:cubicBezTo>
                  <a:pt x="21600" y="10267"/>
                  <a:pt x="21197" y="9812"/>
                  <a:pt x="20696" y="9812"/>
                </a:cubicBezTo>
                <a:lnTo>
                  <a:pt x="9002" y="9812"/>
                </a:lnTo>
                <a:cubicBezTo>
                  <a:pt x="9002" y="8715"/>
                  <a:pt x="8188" y="7814"/>
                  <a:pt x="7193" y="7814"/>
                </a:cubicBezTo>
                <a:lnTo>
                  <a:pt x="5385" y="7814"/>
                </a:lnTo>
                <a:close/>
                <a:moveTo>
                  <a:pt x="5385" y="9812"/>
                </a:moveTo>
                <a:lnTo>
                  <a:pt x="7193" y="9812"/>
                </a:lnTo>
                <a:cubicBezTo>
                  <a:pt x="7193" y="9812"/>
                  <a:pt x="7193" y="11810"/>
                  <a:pt x="7193" y="11810"/>
                </a:cubicBezTo>
                <a:lnTo>
                  <a:pt x="5385" y="11810"/>
                </a:lnTo>
                <a:lnTo>
                  <a:pt x="5385" y="9812"/>
                </a:lnTo>
                <a:close/>
                <a:moveTo>
                  <a:pt x="10790" y="15628"/>
                </a:moveTo>
                <a:cubicBezTo>
                  <a:pt x="9796" y="15628"/>
                  <a:pt x="9002" y="16530"/>
                  <a:pt x="9002" y="17626"/>
                </a:cubicBezTo>
                <a:lnTo>
                  <a:pt x="884" y="17626"/>
                </a:lnTo>
                <a:cubicBezTo>
                  <a:pt x="391" y="17626"/>
                  <a:pt x="0" y="18072"/>
                  <a:pt x="0" y="18625"/>
                </a:cubicBezTo>
                <a:cubicBezTo>
                  <a:pt x="0" y="19167"/>
                  <a:pt x="391" y="19624"/>
                  <a:pt x="884" y="19624"/>
                </a:cubicBezTo>
                <a:lnTo>
                  <a:pt x="9002" y="19624"/>
                </a:lnTo>
                <a:cubicBezTo>
                  <a:pt x="9002" y="20719"/>
                  <a:pt x="9796" y="21600"/>
                  <a:pt x="10790" y="21600"/>
                </a:cubicBezTo>
                <a:lnTo>
                  <a:pt x="12598" y="21600"/>
                </a:lnTo>
                <a:cubicBezTo>
                  <a:pt x="13592" y="21600"/>
                  <a:pt x="14387" y="20719"/>
                  <a:pt x="14387" y="19624"/>
                </a:cubicBezTo>
                <a:lnTo>
                  <a:pt x="20696" y="19624"/>
                </a:lnTo>
                <a:cubicBezTo>
                  <a:pt x="21197" y="19624"/>
                  <a:pt x="21600" y="19167"/>
                  <a:pt x="21600" y="18625"/>
                </a:cubicBezTo>
                <a:cubicBezTo>
                  <a:pt x="21600" y="18072"/>
                  <a:pt x="21197" y="17626"/>
                  <a:pt x="20696" y="17626"/>
                </a:cubicBezTo>
                <a:lnTo>
                  <a:pt x="14387" y="17626"/>
                </a:lnTo>
                <a:cubicBezTo>
                  <a:pt x="14387" y="16530"/>
                  <a:pt x="13592" y="15628"/>
                  <a:pt x="12598" y="15628"/>
                </a:cubicBezTo>
                <a:lnTo>
                  <a:pt x="10790" y="15628"/>
                </a:lnTo>
                <a:close/>
                <a:moveTo>
                  <a:pt x="10790" y="17626"/>
                </a:moveTo>
                <a:lnTo>
                  <a:pt x="12598" y="17626"/>
                </a:lnTo>
                <a:cubicBezTo>
                  <a:pt x="12598" y="17626"/>
                  <a:pt x="12598" y="19624"/>
                  <a:pt x="12598" y="19624"/>
                </a:cubicBezTo>
                <a:lnTo>
                  <a:pt x="10790" y="19624"/>
                </a:lnTo>
                <a:lnTo>
                  <a:pt x="10790" y="17626"/>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grpSp>
        <p:nvGrpSpPr>
          <p:cNvPr id="720" name="Google Shape;720;p28"/>
          <p:cNvGrpSpPr/>
          <p:nvPr/>
        </p:nvGrpSpPr>
        <p:grpSpPr>
          <a:xfrm>
            <a:off x="3615430" y="4787682"/>
            <a:ext cx="189766" cy="169836"/>
            <a:chOff x="10466075" y="2969325"/>
            <a:chExt cx="823639" cy="566875"/>
          </a:xfrm>
        </p:grpSpPr>
        <p:cxnSp>
          <p:nvCxnSpPr>
            <p:cNvPr id="721" name="Google Shape;721;p28"/>
            <p:cNvCxnSpPr/>
            <p:nvPr/>
          </p:nvCxnSpPr>
          <p:spPr>
            <a:xfrm flipH="1" rot="10800000">
              <a:off x="10616214" y="3014625"/>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722" name="Google Shape;722;p28"/>
            <p:cNvGrpSpPr/>
            <p:nvPr/>
          </p:nvGrpSpPr>
          <p:grpSpPr>
            <a:xfrm>
              <a:off x="10466075" y="2969325"/>
              <a:ext cx="68850" cy="95400"/>
              <a:chOff x="10480350" y="2969325"/>
              <a:chExt cx="68850" cy="95400"/>
            </a:xfrm>
          </p:grpSpPr>
          <p:cxnSp>
            <p:nvCxnSpPr>
              <p:cNvPr id="723" name="Google Shape;723;p28"/>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724" name="Google Shape;724;p28"/>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725" name="Google Shape;725;p28"/>
            <p:cNvCxnSpPr/>
            <p:nvPr/>
          </p:nvCxnSpPr>
          <p:spPr>
            <a:xfrm flipH="1" rot="10800000">
              <a:off x="10616214" y="3171783"/>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726" name="Google Shape;726;p28"/>
            <p:cNvGrpSpPr/>
            <p:nvPr/>
          </p:nvGrpSpPr>
          <p:grpSpPr>
            <a:xfrm>
              <a:off x="10466075" y="3126483"/>
              <a:ext cx="68850" cy="95400"/>
              <a:chOff x="10480350" y="2969325"/>
              <a:chExt cx="68850" cy="95400"/>
            </a:xfrm>
          </p:grpSpPr>
          <p:cxnSp>
            <p:nvCxnSpPr>
              <p:cNvPr id="727" name="Google Shape;727;p28"/>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728" name="Google Shape;728;p28"/>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729" name="Google Shape;729;p28"/>
            <p:cNvCxnSpPr/>
            <p:nvPr/>
          </p:nvCxnSpPr>
          <p:spPr>
            <a:xfrm flipH="1" rot="10800000">
              <a:off x="10604200" y="3328942"/>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730" name="Google Shape;730;p28"/>
            <p:cNvGrpSpPr/>
            <p:nvPr/>
          </p:nvGrpSpPr>
          <p:grpSpPr>
            <a:xfrm>
              <a:off x="10466075" y="3283642"/>
              <a:ext cx="68850" cy="95400"/>
              <a:chOff x="10480350" y="2969325"/>
              <a:chExt cx="68850" cy="95400"/>
            </a:xfrm>
          </p:grpSpPr>
          <p:cxnSp>
            <p:nvCxnSpPr>
              <p:cNvPr id="731" name="Google Shape;731;p28"/>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732" name="Google Shape;732;p28"/>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733" name="Google Shape;733;p28"/>
            <p:cNvCxnSpPr/>
            <p:nvPr/>
          </p:nvCxnSpPr>
          <p:spPr>
            <a:xfrm flipH="1" rot="10800000">
              <a:off x="10608198" y="3486100"/>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734" name="Google Shape;734;p28"/>
            <p:cNvGrpSpPr/>
            <p:nvPr/>
          </p:nvGrpSpPr>
          <p:grpSpPr>
            <a:xfrm>
              <a:off x="10466075" y="3440800"/>
              <a:ext cx="68850" cy="95400"/>
              <a:chOff x="10480350" y="2969325"/>
              <a:chExt cx="68850" cy="95400"/>
            </a:xfrm>
          </p:grpSpPr>
          <p:cxnSp>
            <p:nvCxnSpPr>
              <p:cNvPr id="735" name="Google Shape;735;p28"/>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736" name="Google Shape;736;p28"/>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grpSp>
      <p:grpSp>
        <p:nvGrpSpPr>
          <p:cNvPr id="737" name="Google Shape;737;p28"/>
          <p:cNvGrpSpPr/>
          <p:nvPr/>
        </p:nvGrpSpPr>
        <p:grpSpPr>
          <a:xfrm>
            <a:off x="3086698" y="4735956"/>
            <a:ext cx="148825" cy="201165"/>
            <a:chOff x="6591159" y="2063137"/>
            <a:chExt cx="383868" cy="555399"/>
          </a:xfrm>
        </p:grpSpPr>
        <p:grpSp>
          <p:nvGrpSpPr>
            <p:cNvPr id="738" name="Google Shape;738;p28"/>
            <p:cNvGrpSpPr/>
            <p:nvPr/>
          </p:nvGrpSpPr>
          <p:grpSpPr>
            <a:xfrm>
              <a:off x="6607898" y="2063137"/>
              <a:ext cx="367129" cy="555399"/>
              <a:chOff x="8807775" y="2702950"/>
              <a:chExt cx="528700" cy="799825"/>
            </a:xfrm>
          </p:grpSpPr>
          <p:grpSp>
            <p:nvGrpSpPr>
              <p:cNvPr id="739" name="Google Shape;739;p28"/>
              <p:cNvGrpSpPr/>
              <p:nvPr/>
            </p:nvGrpSpPr>
            <p:grpSpPr>
              <a:xfrm>
                <a:off x="8807775" y="3012575"/>
                <a:ext cx="528700" cy="490200"/>
                <a:chOff x="8436300" y="2957850"/>
                <a:chExt cx="528700" cy="490200"/>
              </a:xfrm>
            </p:grpSpPr>
            <p:sp>
              <p:nvSpPr>
                <p:cNvPr id="740" name="Google Shape;740;p28"/>
                <p:cNvSpPr/>
                <p:nvPr/>
              </p:nvSpPr>
              <p:spPr>
                <a:xfrm>
                  <a:off x="8436300" y="3188250"/>
                  <a:ext cx="85800" cy="25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8"/>
                <p:cNvSpPr/>
                <p:nvPr/>
              </p:nvSpPr>
              <p:spPr>
                <a:xfrm>
                  <a:off x="8583933" y="3069150"/>
                  <a:ext cx="85800" cy="37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8"/>
                <p:cNvSpPr/>
                <p:nvPr/>
              </p:nvSpPr>
              <p:spPr>
                <a:xfrm>
                  <a:off x="8731567" y="3130950"/>
                  <a:ext cx="85800" cy="31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8"/>
                <p:cNvSpPr/>
                <p:nvPr/>
              </p:nvSpPr>
              <p:spPr>
                <a:xfrm>
                  <a:off x="8879200" y="2957850"/>
                  <a:ext cx="85800" cy="4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 name="Google Shape;744;p28"/>
              <p:cNvSpPr/>
              <p:nvPr/>
            </p:nvSpPr>
            <p:spPr>
              <a:xfrm rot="2118033">
                <a:off x="9039462" y="2738891"/>
                <a:ext cx="219082" cy="298318"/>
              </a:xfrm>
              <a:prstGeom prst="bentUpArrow">
                <a:avLst>
                  <a:gd fmla="val 25000" name="adj1"/>
                  <a:gd fmla="val 25000" name="adj2"/>
                  <a:gd fmla="val 2500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 name="Google Shape;745;p28"/>
            <p:cNvSpPr/>
            <p:nvPr/>
          </p:nvSpPr>
          <p:spPr>
            <a:xfrm rot="2264808">
              <a:off x="6661536" y="2184883"/>
              <a:ext cx="47046" cy="246385"/>
            </a:xfrm>
            <a:prstGeom prst="rect">
              <a:avLst/>
            </a:prstGeom>
            <a:solidFill>
              <a:srgbClr val="F2F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 name="Google Shape;746;p28"/>
          <p:cNvSpPr txBox="1"/>
          <p:nvPr/>
        </p:nvSpPr>
        <p:spPr>
          <a:xfrm>
            <a:off x="1944327" y="4378050"/>
            <a:ext cx="1136400" cy="1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Nunito ExtraBold"/>
                <a:ea typeface="Nunito ExtraBold"/>
                <a:cs typeface="Nunito ExtraBold"/>
                <a:sym typeface="Nunito ExtraBold"/>
              </a:rPr>
              <a:t>Intelligence Artificielles</a:t>
            </a:r>
            <a:endParaRPr sz="800">
              <a:solidFill>
                <a:srgbClr val="FFFFFF"/>
              </a:solidFill>
              <a:latin typeface="Nunito ExtraBold"/>
              <a:ea typeface="Nunito ExtraBold"/>
              <a:cs typeface="Nunito ExtraBold"/>
              <a:sym typeface="Nunito ExtraBold"/>
            </a:endParaRPr>
          </a:p>
        </p:txBody>
      </p:sp>
      <p:sp>
        <p:nvSpPr>
          <p:cNvPr id="747" name="Google Shape;747;p2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EFCFF"/>
        </a:solidFill>
      </p:bgPr>
    </p:bg>
    <p:spTree>
      <p:nvGrpSpPr>
        <p:cNvPr id="751" name="Shape 751"/>
        <p:cNvGrpSpPr/>
        <p:nvPr/>
      </p:nvGrpSpPr>
      <p:grpSpPr>
        <a:xfrm>
          <a:off x="0" y="0"/>
          <a:ext cx="0" cy="0"/>
          <a:chOff x="0" y="0"/>
          <a:chExt cx="0" cy="0"/>
        </a:xfrm>
      </p:grpSpPr>
      <p:sp>
        <p:nvSpPr>
          <p:cNvPr id="752" name="Google Shape;752;p29"/>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000">
                <a:solidFill>
                  <a:schemeClr val="accent1"/>
                </a:solidFill>
                <a:latin typeface="Nunito SemiBold"/>
                <a:ea typeface="Nunito SemiBold"/>
                <a:cs typeface="Nunito SemiBold"/>
                <a:sym typeface="Nunito SemiBold"/>
              </a:rPr>
              <a:t>Prix vs zipcode, année de rénovation...</a:t>
            </a:r>
            <a:endParaRPr b="0" sz="2400">
              <a:solidFill>
                <a:schemeClr val="accent1"/>
              </a:solidFill>
              <a:latin typeface="Nunito SemiBold"/>
              <a:ea typeface="Nunito SemiBold"/>
              <a:cs typeface="Nunito SemiBold"/>
              <a:sym typeface="Nunito SemiBold"/>
            </a:endParaRPr>
          </a:p>
        </p:txBody>
      </p:sp>
      <p:pic>
        <p:nvPicPr>
          <p:cNvPr id="753" name="Google Shape;753;p29"/>
          <p:cNvPicPr preferRelativeResize="0"/>
          <p:nvPr/>
        </p:nvPicPr>
        <p:blipFill>
          <a:blip r:embed="rId3">
            <a:alphaModFix/>
          </a:blip>
          <a:stretch>
            <a:fillRect/>
          </a:stretch>
        </p:blipFill>
        <p:spPr>
          <a:xfrm>
            <a:off x="625975" y="4692078"/>
            <a:ext cx="415792" cy="438828"/>
          </a:xfrm>
          <a:prstGeom prst="rect">
            <a:avLst/>
          </a:prstGeom>
          <a:noFill/>
          <a:ln>
            <a:noFill/>
          </a:ln>
        </p:spPr>
      </p:pic>
      <p:pic>
        <p:nvPicPr>
          <p:cNvPr id="754" name="Google Shape;754;p29"/>
          <p:cNvPicPr preferRelativeResize="0"/>
          <p:nvPr/>
        </p:nvPicPr>
        <p:blipFill>
          <a:blip r:embed="rId4">
            <a:alphaModFix/>
          </a:blip>
          <a:stretch>
            <a:fillRect/>
          </a:stretch>
        </p:blipFill>
        <p:spPr>
          <a:xfrm>
            <a:off x="1154624" y="4692078"/>
            <a:ext cx="415792" cy="438828"/>
          </a:xfrm>
          <a:prstGeom prst="rect">
            <a:avLst/>
          </a:prstGeom>
          <a:noFill/>
          <a:ln>
            <a:noFill/>
          </a:ln>
        </p:spPr>
      </p:pic>
      <p:pic>
        <p:nvPicPr>
          <p:cNvPr id="755" name="Google Shape;755;p29"/>
          <p:cNvPicPr preferRelativeResize="0"/>
          <p:nvPr/>
        </p:nvPicPr>
        <p:blipFill>
          <a:blip r:embed="rId3">
            <a:alphaModFix/>
          </a:blip>
          <a:stretch>
            <a:fillRect/>
          </a:stretch>
        </p:blipFill>
        <p:spPr>
          <a:xfrm>
            <a:off x="1683273" y="4692078"/>
            <a:ext cx="415792" cy="438828"/>
          </a:xfrm>
          <a:prstGeom prst="rect">
            <a:avLst/>
          </a:prstGeom>
          <a:noFill/>
          <a:ln>
            <a:noFill/>
          </a:ln>
        </p:spPr>
      </p:pic>
      <p:pic>
        <p:nvPicPr>
          <p:cNvPr id="756" name="Google Shape;756;p29"/>
          <p:cNvPicPr preferRelativeResize="0"/>
          <p:nvPr/>
        </p:nvPicPr>
        <p:blipFill>
          <a:blip r:embed="rId4">
            <a:alphaModFix/>
          </a:blip>
          <a:stretch>
            <a:fillRect/>
          </a:stretch>
        </p:blipFill>
        <p:spPr>
          <a:xfrm>
            <a:off x="2211931" y="4454250"/>
            <a:ext cx="641125" cy="676656"/>
          </a:xfrm>
          <a:prstGeom prst="rect">
            <a:avLst/>
          </a:prstGeom>
          <a:noFill/>
          <a:ln>
            <a:noFill/>
          </a:ln>
        </p:spPr>
      </p:pic>
      <p:pic>
        <p:nvPicPr>
          <p:cNvPr id="757" name="Google Shape;757;p29"/>
          <p:cNvPicPr preferRelativeResize="0"/>
          <p:nvPr/>
        </p:nvPicPr>
        <p:blipFill>
          <a:blip r:embed="rId3">
            <a:alphaModFix/>
          </a:blip>
          <a:stretch>
            <a:fillRect/>
          </a:stretch>
        </p:blipFill>
        <p:spPr>
          <a:xfrm>
            <a:off x="2973374" y="4692078"/>
            <a:ext cx="415792" cy="438828"/>
          </a:xfrm>
          <a:prstGeom prst="rect">
            <a:avLst/>
          </a:prstGeom>
          <a:noFill/>
          <a:ln>
            <a:noFill/>
          </a:ln>
        </p:spPr>
      </p:pic>
      <p:pic>
        <p:nvPicPr>
          <p:cNvPr id="758" name="Google Shape;758;p29"/>
          <p:cNvPicPr preferRelativeResize="0"/>
          <p:nvPr/>
        </p:nvPicPr>
        <p:blipFill>
          <a:blip r:embed="rId4">
            <a:alphaModFix/>
          </a:blip>
          <a:stretch>
            <a:fillRect/>
          </a:stretch>
        </p:blipFill>
        <p:spPr>
          <a:xfrm>
            <a:off x="3502023" y="4692078"/>
            <a:ext cx="415792" cy="438828"/>
          </a:xfrm>
          <a:prstGeom prst="rect">
            <a:avLst/>
          </a:prstGeom>
          <a:noFill/>
          <a:ln>
            <a:noFill/>
          </a:ln>
        </p:spPr>
      </p:pic>
      <p:sp>
        <p:nvSpPr>
          <p:cNvPr id="759" name="Google Shape;759;p29"/>
          <p:cNvSpPr/>
          <p:nvPr/>
        </p:nvSpPr>
        <p:spPr>
          <a:xfrm>
            <a:off x="730319" y="4736846"/>
            <a:ext cx="188131" cy="199514"/>
          </a:xfrm>
          <a:custGeom>
            <a:rect b="b" l="l" r="r" t="t"/>
            <a:pathLst>
              <a:path extrusionOk="0" h="20595" w="19679">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moveTo>
                  <a:pt x="9401" y="879"/>
                </a:moveTo>
                <a:lnTo>
                  <a:pt x="9401" y="3079"/>
                </a:lnTo>
                <a:cubicBezTo>
                  <a:pt x="9401" y="3333"/>
                  <a:pt x="9597" y="3538"/>
                  <a:pt x="9839" y="3538"/>
                </a:cubicBezTo>
                <a:cubicBezTo>
                  <a:pt x="10081" y="3538"/>
                  <a:pt x="10277" y="3333"/>
                  <a:pt x="10277" y="3079"/>
                </a:cubicBezTo>
                <a:lnTo>
                  <a:pt x="10277" y="879"/>
                </a:lnTo>
                <a:cubicBezTo>
                  <a:pt x="12435" y="988"/>
                  <a:pt x="14563" y="1905"/>
                  <a:pt x="16211" y="3629"/>
                </a:cubicBezTo>
                <a:cubicBezTo>
                  <a:pt x="17862" y="5357"/>
                  <a:pt x="18738" y="7590"/>
                  <a:pt x="18840" y="9853"/>
                </a:cubicBezTo>
                <a:lnTo>
                  <a:pt x="17580" y="9853"/>
                </a:lnTo>
                <a:cubicBezTo>
                  <a:pt x="17338" y="9853"/>
                  <a:pt x="17142" y="10058"/>
                  <a:pt x="17142" y="10311"/>
                </a:cubicBezTo>
                <a:cubicBezTo>
                  <a:pt x="17142" y="10565"/>
                  <a:pt x="17338" y="10770"/>
                  <a:pt x="17580" y="10770"/>
                </a:cubicBezTo>
                <a:lnTo>
                  <a:pt x="18838" y="10770"/>
                </a:lnTo>
                <a:cubicBezTo>
                  <a:pt x="18731" y="13024"/>
                  <a:pt x="17855" y="15245"/>
                  <a:pt x="16211" y="16966"/>
                </a:cubicBezTo>
                <a:cubicBezTo>
                  <a:pt x="14563" y="18690"/>
                  <a:pt x="12435" y="19607"/>
                  <a:pt x="10277" y="19716"/>
                </a:cubicBezTo>
                <a:lnTo>
                  <a:pt x="10277" y="17458"/>
                </a:lnTo>
                <a:cubicBezTo>
                  <a:pt x="10277" y="17205"/>
                  <a:pt x="10081" y="16999"/>
                  <a:pt x="9839" y="16999"/>
                </a:cubicBezTo>
                <a:cubicBezTo>
                  <a:pt x="9597" y="16999"/>
                  <a:pt x="9401" y="17205"/>
                  <a:pt x="9401" y="17458"/>
                </a:cubicBezTo>
                <a:lnTo>
                  <a:pt x="9401" y="19716"/>
                </a:lnTo>
                <a:cubicBezTo>
                  <a:pt x="7243" y="19607"/>
                  <a:pt x="5115" y="18690"/>
                  <a:pt x="3467" y="16966"/>
                </a:cubicBezTo>
                <a:cubicBezTo>
                  <a:pt x="1823" y="15245"/>
                  <a:pt x="947" y="13024"/>
                  <a:pt x="840" y="10770"/>
                </a:cubicBezTo>
                <a:lnTo>
                  <a:pt x="2079" y="10770"/>
                </a:lnTo>
                <a:cubicBezTo>
                  <a:pt x="2321" y="10770"/>
                  <a:pt x="2518" y="10565"/>
                  <a:pt x="2518" y="10311"/>
                </a:cubicBezTo>
                <a:cubicBezTo>
                  <a:pt x="2518" y="10058"/>
                  <a:pt x="2321" y="9853"/>
                  <a:pt x="2079" y="9853"/>
                </a:cubicBezTo>
                <a:lnTo>
                  <a:pt x="838" y="9853"/>
                </a:lnTo>
                <a:cubicBezTo>
                  <a:pt x="940" y="7590"/>
                  <a:pt x="1816" y="5357"/>
                  <a:pt x="3467" y="3629"/>
                </a:cubicBezTo>
                <a:cubicBezTo>
                  <a:pt x="5115" y="1905"/>
                  <a:pt x="7243" y="988"/>
                  <a:pt x="9401" y="879"/>
                </a:cubicBezTo>
                <a:close/>
                <a:moveTo>
                  <a:pt x="6410" y="4479"/>
                </a:moveTo>
                <a:cubicBezTo>
                  <a:pt x="5863" y="4484"/>
                  <a:pt x="5316" y="4699"/>
                  <a:pt x="4898" y="5134"/>
                </a:cubicBezTo>
                <a:cubicBezTo>
                  <a:pt x="4061" y="6006"/>
                  <a:pt x="4062" y="7425"/>
                  <a:pt x="4898" y="8299"/>
                </a:cubicBezTo>
                <a:cubicBezTo>
                  <a:pt x="4955" y="8359"/>
                  <a:pt x="5014" y="8413"/>
                  <a:pt x="5075" y="8464"/>
                </a:cubicBezTo>
                <a:cubicBezTo>
                  <a:pt x="4085" y="9032"/>
                  <a:pt x="3323" y="9983"/>
                  <a:pt x="2936" y="11107"/>
                </a:cubicBezTo>
                <a:cubicBezTo>
                  <a:pt x="2841" y="11383"/>
                  <a:pt x="2758" y="11664"/>
                  <a:pt x="2696" y="11952"/>
                </a:cubicBezTo>
                <a:cubicBezTo>
                  <a:pt x="2631" y="12253"/>
                  <a:pt x="2589" y="12560"/>
                  <a:pt x="2572" y="12873"/>
                </a:cubicBezTo>
                <a:cubicBezTo>
                  <a:pt x="2556" y="13016"/>
                  <a:pt x="2599" y="13160"/>
                  <a:pt x="2689" y="13269"/>
                </a:cubicBezTo>
                <a:cubicBezTo>
                  <a:pt x="2763" y="13360"/>
                  <a:pt x="2866" y="13420"/>
                  <a:pt x="2979" y="13440"/>
                </a:cubicBezTo>
                <a:lnTo>
                  <a:pt x="4913" y="13435"/>
                </a:lnTo>
                <a:cubicBezTo>
                  <a:pt x="5011" y="13438"/>
                  <a:pt x="5108" y="13409"/>
                  <a:pt x="5191" y="13355"/>
                </a:cubicBezTo>
                <a:cubicBezTo>
                  <a:pt x="5279" y="13297"/>
                  <a:pt x="5347" y="13213"/>
                  <a:pt x="5387" y="13114"/>
                </a:cubicBezTo>
                <a:cubicBezTo>
                  <a:pt x="5529" y="12603"/>
                  <a:pt x="5729" y="12110"/>
                  <a:pt x="5982" y="11648"/>
                </a:cubicBezTo>
                <a:cubicBezTo>
                  <a:pt x="6270" y="11120"/>
                  <a:pt x="6626" y="10636"/>
                  <a:pt x="7038" y="10209"/>
                </a:cubicBezTo>
                <a:cubicBezTo>
                  <a:pt x="7113" y="10141"/>
                  <a:pt x="7157" y="10043"/>
                  <a:pt x="7160" y="9940"/>
                </a:cubicBezTo>
                <a:cubicBezTo>
                  <a:pt x="7161" y="9879"/>
                  <a:pt x="7149" y="9820"/>
                  <a:pt x="7122" y="9766"/>
                </a:cubicBezTo>
                <a:cubicBezTo>
                  <a:pt x="6849" y="9167"/>
                  <a:pt x="6771" y="8490"/>
                  <a:pt x="6900" y="7840"/>
                </a:cubicBezTo>
                <a:cubicBezTo>
                  <a:pt x="7047" y="7102"/>
                  <a:pt x="7451" y="6448"/>
                  <a:pt x="8032" y="6003"/>
                </a:cubicBezTo>
                <a:cubicBezTo>
                  <a:pt x="8133" y="5944"/>
                  <a:pt x="8201" y="5838"/>
                  <a:pt x="8216" y="5718"/>
                </a:cubicBezTo>
                <a:cubicBezTo>
                  <a:pt x="8224" y="5652"/>
                  <a:pt x="8216" y="5585"/>
                  <a:pt x="8191" y="5524"/>
                </a:cubicBezTo>
                <a:cubicBezTo>
                  <a:pt x="8118" y="5382"/>
                  <a:pt x="8030" y="5253"/>
                  <a:pt x="7923" y="5134"/>
                </a:cubicBezTo>
                <a:cubicBezTo>
                  <a:pt x="7518" y="4685"/>
                  <a:pt x="6963" y="4475"/>
                  <a:pt x="6410" y="4479"/>
                </a:cubicBezTo>
                <a:close/>
                <a:moveTo>
                  <a:pt x="13264" y="4479"/>
                </a:moveTo>
                <a:cubicBezTo>
                  <a:pt x="12712" y="4475"/>
                  <a:pt x="12156" y="4685"/>
                  <a:pt x="11752" y="5134"/>
                </a:cubicBezTo>
                <a:cubicBezTo>
                  <a:pt x="11645" y="5253"/>
                  <a:pt x="11557" y="5382"/>
                  <a:pt x="11484" y="5524"/>
                </a:cubicBezTo>
                <a:cubicBezTo>
                  <a:pt x="11459" y="5585"/>
                  <a:pt x="11451" y="5652"/>
                  <a:pt x="11459" y="5718"/>
                </a:cubicBezTo>
                <a:cubicBezTo>
                  <a:pt x="11474" y="5838"/>
                  <a:pt x="11542" y="5944"/>
                  <a:pt x="11643" y="6003"/>
                </a:cubicBezTo>
                <a:cubicBezTo>
                  <a:pt x="12224" y="6448"/>
                  <a:pt x="12627" y="7102"/>
                  <a:pt x="12774" y="7840"/>
                </a:cubicBezTo>
                <a:cubicBezTo>
                  <a:pt x="12904" y="8490"/>
                  <a:pt x="12826" y="9167"/>
                  <a:pt x="12553" y="9766"/>
                </a:cubicBezTo>
                <a:cubicBezTo>
                  <a:pt x="12526" y="9820"/>
                  <a:pt x="12513" y="9879"/>
                  <a:pt x="12515" y="9940"/>
                </a:cubicBezTo>
                <a:cubicBezTo>
                  <a:pt x="12517" y="10043"/>
                  <a:pt x="12562" y="10141"/>
                  <a:pt x="12636" y="10209"/>
                </a:cubicBezTo>
                <a:cubicBezTo>
                  <a:pt x="13049" y="10636"/>
                  <a:pt x="13405" y="11120"/>
                  <a:pt x="13693" y="11648"/>
                </a:cubicBezTo>
                <a:cubicBezTo>
                  <a:pt x="13946" y="12110"/>
                  <a:pt x="14146" y="12603"/>
                  <a:pt x="14288" y="13114"/>
                </a:cubicBezTo>
                <a:cubicBezTo>
                  <a:pt x="14328" y="13213"/>
                  <a:pt x="14396" y="13297"/>
                  <a:pt x="14484" y="13355"/>
                </a:cubicBezTo>
                <a:cubicBezTo>
                  <a:pt x="14567" y="13409"/>
                  <a:pt x="14663" y="13438"/>
                  <a:pt x="14762" y="13435"/>
                </a:cubicBezTo>
                <a:lnTo>
                  <a:pt x="16696" y="13440"/>
                </a:lnTo>
                <a:cubicBezTo>
                  <a:pt x="16809" y="13420"/>
                  <a:pt x="16911" y="13360"/>
                  <a:pt x="16986" y="13269"/>
                </a:cubicBezTo>
                <a:cubicBezTo>
                  <a:pt x="17076" y="13160"/>
                  <a:pt x="17119" y="13016"/>
                  <a:pt x="17103" y="12873"/>
                </a:cubicBezTo>
                <a:cubicBezTo>
                  <a:pt x="17086" y="12560"/>
                  <a:pt x="17044" y="12253"/>
                  <a:pt x="16979" y="11952"/>
                </a:cubicBezTo>
                <a:cubicBezTo>
                  <a:pt x="16917" y="11664"/>
                  <a:pt x="16834" y="11383"/>
                  <a:pt x="16739" y="11107"/>
                </a:cubicBezTo>
                <a:cubicBezTo>
                  <a:pt x="16352" y="9983"/>
                  <a:pt x="15589" y="9032"/>
                  <a:pt x="14600" y="8464"/>
                </a:cubicBezTo>
                <a:cubicBezTo>
                  <a:pt x="14661" y="8413"/>
                  <a:pt x="14720" y="8359"/>
                  <a:pt x="14777" y="8299"/>
                </a:cubicBezTo>
                <a:cubicBezTo>
                  <a:pt x="15613" y="7425"/>
                  <a:pt x="15614" y="6006"/>
                  <a:pt x="14777" y="5134"/>
                </a:cubicBezTo>
                <a:cubicBezTo>
                  <a:pt x="14359" y="4699"/>
                  <a:pt x="13811" y="4484"/>
                  <a:pt x="13264" y="4479"/>
                </a:cubicBezTo>
                <a:close/>
                <a:moveTo>
                  <a:pt x="6410" y="5355"/>
                </a:moveTo>
                <a:cubicBezTo>
                  <a:pt x="6680" y="5355"/>
                  <a:pt x="6949" y="5444"/>
                  <a:pt x="7176" y="5618"/>
                </a:cubicBezTo>
                <a:cubicBezTo>
                  <a:pt x="6633" y="6142"/>
                  <a:pt x="6249" y="6825"/>
                  <a:pt x="6083" y="7581"/>
                </a:cubicBezTo>
                <a:cubicBezTo>
                  <a:pt x="6051" y="7723"/>
                  <a:pt x="6030" y="7867"/>
                  <a:pt x="6015" y="8011"/>
                </a:cubicBezTo>
                <a:cubicBezTo>
                  <a:pt x="5823" y="7948"/>
                  <a:pt x="5643" y="7838"/>
                  <a:pt x="5491" y="7679"/>
                </a:cubicBezTo>
                <a:cubicBezTo>
                  <a:pt x="4983" y="7148"/>
                  <a:pt x="4983" y="6286"/>
                  <a:pt x="5491" y="5754"/>
                </a:cubicBezTo>
                <a:cubicBezTo>
                  <a:pt x="5745" y="5488"/>
                  <a:pt x="6078" y="5355"/>
                  <a:pt x="6410" y="5355"/>
                </a:cubicBezTo>
                <a:close/>
                <a:moveTo>
                  <a:pt x="13264" y="5355"/>
                </a:moveTo>
                <a:cubicBezTo>
                  <a:pt x="13597" y="5355"/>
                  <a:pt x="13930" y="5488"/>
                  <a:pt x="14184" y="5754"/>
                </a:cubicBezTo>
                <a:cubicBezTo>
                  <a:pt x="14692" y="6286"/>
                  <a:pt x="14692" y="7148"/>
                  <a:pt x="14184" y="7679"/>
                </a:cubicBezTo>
                <a:cubicBezTo>
                  <a:pt x="14032" y="7838"/>
                  <a:pt x="13852" y="7948"/>
                  <a:pt x="13660" y="8011"/>
                </a:cubicBezTo>
                <a:cubicBezTo>
                  <a:pt x="13645" y="7867"/>
                  <a:pt x="13624" y="7723"/>
                  <a:pt x="13592" y="7581"/>
                </a:cubicBezTo>
                <a:cubicBezTo>
                  <a:pt x="13425" y="6825"/>
                  <a:pt x="13042" y="6142"/>
                  <a:pt x="12498" y="5618"/>
                </a:cubicBezTo>
                <a:cubicBezTo>
                  <a:pt x="12726" y="5444"/>
                  <a:pt x="12995" y="5355"/>
                  <a:pt x="13264" y="5355"/>
                </a:cubicBezTo>
                <a:close/>
                <a:moveTo>
                  <a:pt x="9839" y="6265"/>
                </a:moveTo>
                <a:cubicBezTo>
                  <a:pt x="9292" y="6265"/>
                  <a:pt x="8744" y="6483"/>
                  <a:pt x="8327" y="6920"/>
                </a:cubicBezTo>
                <a:cubicBezTo>
                  <a:pt x="7491" y="7794"/>
                  <a:pt x="7491" y="9212"/>
                  <a:pt x="8327" y="10086"/>
                </a:cubicBezTo>
                <a:cubicBezTo>
                  <a:pt x="8383" y="10145"/>
                  <a:pt x="8443" y="10199"/>
                  <a:pt x="8504" y="10251"/>
                </a:cubicBezTo>
                <a:cubicBezTo>
                  <a:pt x="7514" y="10818"/>
                  <a:pt x="6752" y="11770"/>
                  <a:pt x="6364" y="12894"/>
                </a:cubicBezTo>
                <a:cubicBezTo>
                  <a:pt x="6269" y="13169"/>
                  <a:pt x="6186" y="13450"/>
                  <a:pt x="6124" y="13739"/>
                </a:cubicBezTo>
                <a:cubicBezTo>
                  <a:pt x="6060" y="14039"/>
                  <a:pt x="6018" y="14347"/>
                  <a:pt x="6000" y="14659"/>
                </a:cubicBezTo>
                <a:cubicBezTo>
                  <a:pt x="5985" y="14803"/>
                  <a:pt x="6027" y="14946"/>
                  <a:pt x="6117" y="15056"/>
                </a:cubicBezTo>
                <a:cubicBezTo>
                  <a:pt x="6192" y="15146"/>
                  <a:pt x="6295" y="15206"/>
                  <a:pt x="6407" y="15226"/>
                </a:cubicBezTo>
                <a:lnTo>
                  <a:pt x="13208" y="15226"/>
                </a:lnTo>
                <a:cubicBezTo>
                  <a:pt x="13357" y="15232"/>
                  <a:pt x="13501" y="15170"/>
                  <a:pt x="13603" y="15056"/>
                </a:cubicBezTo>
                <a:cubicBezTo>
                  <a:pt x="13694" y="14954"/>
                  <a:pt x="13743" y="14820"/>
                  <a:pt x="13740" y="14681"/>
                </a:cubicBezTo>
                <a:cubicBezTo>
                  <a:pt x="13686" y="13903"/>
                  <a:pt x="13493" y="13142"/>
                  <a:pt x="13172" y="12439"/>
                </a:cubicBezTo>
                <a:cubicBezTo>
                  <a:pt x="12947" y="11946"/>
                  <a:pt x="12656" y="11484"/>
                  <a:pt x="12308" y="11093"/>
                </a:cubicBezTo>
                <a:cubicBezTo>
                  <a:pt x="11988" y="10735"/>
                  <a:pt x="11616" y="10436"/>
                  <a:pt x="11180" y="10247"/>
                </a:cubicBezTo>
                <a:cubicBezTo>
                  <a:pt x="11239" y="10197"/>
                  <a:pt x="11296" y="10143"/>
                  <a:pt x="11351" y="10086"/>
                </a:cubicBezTo>
                <a:cubicBezTo>
                  <a:pt x="12187" y="9212"/>
                  <a:pt x="12187" y="7794"/>
                  <a:pt x="11351" y="6920"/>
                </a:cubicBezTo>
                <a:cubicBezTo>
                  <a:pt x="10934" y="6483"/>
                  <a:pt x="10386" y="6265"/>
                  <a:pt x="9839" y="6265"/>
                </a:cubicBezTo>
                <a:close/>
                <a:moveTo>
                  <a:pt x="9839" y="7142"/>
                </a:moveTo>
                <a:cubicBezTo>
                  <a:pt x="10172" y="7142"/>
                  <a:pt x="10505" y="7275"/>
                  <a:pt x="10759" y="7541"/>
                </a:cubicBezTo>
                <a:cubicBezTo>
                  <a:pt x="11267" y="8072"/>
                  <a:pt x="11267" y="8934"/>
                  <a:pt x="10759" y="9465"/>
                </a:cubicBezTo>
                <a:cubicBezTo>
                  <a:pt x="10251" y="9997"/>
                  <a:pt x="9427" y="9997"/>
                  <a:pt x="8919" y="9465"/>
                </a:cubicBezTo>
                <a:cubicBezTo>
                  <a:pt x="8411" y="8934"/>
                  <a:pt x="8411" y="8072"/>
                  <a:pt x="8919" y="7541"/>
                </a:cubicBezTo>
                <a:cubicBezTo>
                  <a:pt x="9173" y="7275"/>
                  <a:pt x="9506" y="7142"/>
                  <a:pt x="9839" y="7142"/>
                </a:cubicBezTo>
                <a:close/>
                <a:moveTo>
                  <a:pt x="6029" y="9013"/>
                </a:moveTo>
                <a:cubicBezTo>
                  <a:pt x="6050" y="9154"/>
                  <a:pt x="6077" y="9294"/>
                  <a:pt x="6113" y="9432"/>
                </a:cubicBezTo>
                <a:cubicBezTo>
                  <a:pt x="6148" y="9570"/>
                  <a:pt x="6190" y="9706"/>
                  <a:pt x="6240" y="9840"/>
                </a:cubicBezTo>
                <a:cubicBezTo>
                  <a:pt x="5825" y="10292"/>
                  <a:pt x="5469" y="10802"/>
                  <a:pt x="5184" y="11354"/>
                </a:cubicBezTo>
                <a:cubicBezTo>
                  <a:pt x="4992" y="11728"/>
                  <a:pt x="4836" y="12120"/>
                  <a:pt x="4712" y="12523"/>
                </a:cubicBezTo>
                <a:lnTo>
                  <a:pt x="3451" y="12523"/>
                </a:lnTo>
                <a:cubicBezTo>
                  <a:pt x="3447" y="12058"/>
                  <a:pt x="3697" y="11266"/>
                  <a:pt x="4145" y="10548"/>
                </a:cubicBezTo>
                <a:cubicBezTo>
                  <a:pt x="4593" y="9829"/>
                  <a:pt x="5239" y="9185"/>
                  <a:pt x="6029" y="9013"/>
                </a:cubicBezTo>
                <a:close/>
                <a:moveTo>
                  <a:pt x="13645" y="9013"/>
                </a:moveTo>
                <a:cubicBezTo>
                  <a:pt x="14436" y="9185"/>
                  <a:pt x="15082" y="9829"/>
                  <a:pt x="15530" y="10548"/>
                </a:cubicBezTo>
                <a:cubicBezTo>
                  <a:pt x="15978" y="11266"/>
                  <a:pt x="16228" y="12058"/>
                  <a:pt x="16224" y="12523"/>
                </a:cubicBezTo>
                <a:lnTo>
                  <a:pt x="14963" y="12523"/>
                </a:lnTo>
                <a:cubicBezTo>
                  <a:pt x="14839" y="12120"/>
                  <a:pt x="14683" y="11728"/>
                  <a:pt x="14491" y="11354"/>
                </a:cubicBezTo>
                <a:cubicBezTo>
                  <a:pt x="14206" y="10802"/>
                  <a:pt x="13850" y="10292"/>
                  <a:pt x="13435" y="9840"/>
                </a:cubicBezTo>
                <a:cubicBezTo>
                  <a:pt x="13484" y="9706"/>
                  <a:pt x="13527" y="9570"/>
                  <a:pt x="13562" y="9432"/>
                </a:cubicBezTo>
                <a:cubicBezTo>
                  <a:pt x="13598" y="9294"/>
                  <a:pt x="13625" y="9154"/>
                  <a:pt x="13645" y="9013"/>
                </a:cubicBezTo>
                <a:close/>
                <a:moveTo>
                  <a:pt x="9893" y="10754"/>
                </a:moveTo>
                <a:cubicBezTo>
                  <a:pt x="11694" y="10775"/>
                  <a:pt x="12646" y="13184"/>
                  <a:pt x="12828" y="14310"/>
                </a:cubicBezTo>
                <a:lnTo>
                  <a:pt x="6879" y="14310"/>
                </a:lnTo>
                <a:cubicBezTo>
                  <a:pt x="6872" y="13295"/>
                  <a:pt x="8063" y="10732"/>
                  <a:pt x="9893" y="10754"/>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t/>
            </a:r>
            <a:endParaRPr b="0" i="0" sz="800" u="none" cap="none" strike="noStrike">
              <a:solidFill>
                <a:srgbClr val="252D30"/>
              </a:solidFill>
              <a:latin typeface="Arial"/>
              <a:ea typeface="Arial"/>
              <a:cs typeface="Arial"/>
              <a:sym typeface="Arial"/>
            </a:endParaRPr>
          </a:p>
        </p:txBody>
      </p:sp>
      <p:sp>
        <p:nvSpPr>
          <p:cNvPr id="760" name="Google Shape;760;p29"/>
          <p:cNvSpPr/>
          <p:nvPr/>
        </p:nvSpPr>
        <p:spPr>
          <a:xfrm>
            <a:off x="1281557" y="4749477"/>
            <a:ext cx="189717" cy="201150"/>
          </a:xfrm>
          <a:custGeom>
            <a:rect b="b" l="l" r="r" t="t"/>
            <a:pathLst>
              <a:path extrusionOk="0" h="21600" w="21516">
                <a:moveTo>
                  <a:pt x="16305" y="0"/>
                </a:moveTo>
                <a:cubicBezTo>
                  <a:pt x="16079" y="0"/>
                  <a:pt x="15852" y="82"/>
                  <a:pt x="15685" y="243"/>
                </a:cubicBezTo>
                <a:lnTo>
                  <a:pt x="6935" y="8658"/>
                </a:lnTo>
                <a:cubicBezTo>
                  <a:pt x="6774" y="8812"/>
                  <a:pt x="6675" y="9030"/>
                  <a:pt x="6660" y="9254"/>
                </a:cubicBezTo>
                <a:lnTo>
                  <a:pt x="6614" y="13561"/>
                </a:lnTo>
                <a:cubicBezTo>
                  <a:pt x="6614" y="13786"/>
                  <a:pt x="6691" y="14025"/>
                  <a:pt x="6866" y="14179"/>
                </a:cubicBezTo>
                <a:cubicBezTo>
                  <a:pt x="7026" y="14333"/>
                  <a:pt x="7268" y="14444"/>
                  <a:pt x="7486" y="14444"/>
                </a:cubicBezTo>
                <a:lnTo>
                  <a:pt x="7509" y="14444"/>
                </a:lnTo>
                <a:lnTo>
                  <a:pt x="11827" y="14378"/>
                </a:lnTo>
                <a:cubicBezTo>
                  <a:pt x="12061" y="14378"/>
                  <a:pt x="12287" y="14246"/>
                  <a:pt x="12447" y="14091"/>
                </a:cubicBezTo>
                <a:lnTo>
                  <a:pt x="21265" y="5588"/>
                </a:lnTo>
                <a:cubicBezTo>
                  <a:pt x="21600" y="5265"/>
                  <a:pt x="21600" y="4732"/>
                  <a:pt x="21265" y="4395"/>
                </a:cubicBezTo>
                <a:lnTo>
                  <a:pt x="16948" y="243"/>
                </a:lnTo>
                <a:cubicBezTo>
                  <a:pt x="16766" y="82"/>
                  <a:pt x="16530" y="0"/>
                  <a:pt x="16305" y="0"/>
                </a:cubicBezTo>
                <a:close/>
                <a:moveTo>
                  <a:pt x="873" y="707"/>
                </a:moveTo>
                <a:cubicBezTo>
                  <a:pt x="391" y="707"/>
                  <a:pt x="0" y="1084"/>
                  <a:pt x="0" y="1546"/>
                </a:cubicBezTo>
                <a:lnTo>
                  <a:pt x="0" y="20739"/>
                </a:lnTo>
                <a:cubicBezTo>
                  <a:pt x="0" y="21201"/>
                  <a:pt x="391" y="21600"/>
                  <a:pt x="873" y="21600"/>
                </a:cubicBezTo>
                <a:lnTo>
                  <a:pt x="17200" y="21600"/>
                </a:lnTo>
                <a:cubicBezTo>
                  <a:pt x="17681" y="21600"/>
                  <a:pt x="18073" y="21201"/>
                  <a:pt x="18073" y="20739"/>
                </a:cubicBezTo>
                <a:lnTo>
                  <a:pt x="18073" y="12898"/>
                </a:lnTo>
                <a:cubicBezTo>
                  <a:pt x="18073" y="12436"/>
                  <a:pt x="17681" y="12059"/>
                  <a:pt x="17200" y="12059"/>
                </a:cubicBezTo>
                <a:cubicBezTo>
                  <a:pt x="16719" y="12059"/>
                  <a:pt x="16328" y="12436"/>
                  <a:pt x="16328" y="12898"/>
                </a:cubicBezTo>
                <a:lnTo>
                  <a:pt x="16328" y="19899"/>
                </a:lnTo>
                <a:lnTo>
                  <a:pt x="1745" y="19899"/>
                </a:lnTo>
                <a:lnTo>
                  <a:pt x="1745" y="2385"/>
                </a:lnTo>
                <a:cubicBezTo>
                  <a:pt x="1745" y="2385"/>
                  <a:pt x="9622" y="2385"/>
                  <a:pt x="9622" y="2385"/>
                </a:cubicBezTo>
                <a:cubicBezTo>
                  <a:pt x="10104" y="2385"/>
                  <a:pt x="10495" y="2010"/>
                  <a:pt x="10495" y="1546"/>
                </a:cubicBezTo>
                <a:cubicBezTo>
                  <a:pt x="10495" y="1084"/>
                  <a:pt x="10104" y="707"/>
                  <a:pt x="9622" y="707"/>
                </a:cubicBezTo>
                <a:lnTo>
                  <a:pt x="873" y="707"/>
                </a:lnTo>
                <a:close/>
                <a:moveTo>
                  <a:pt x="16305" y="2032"/>
                </a:moveTo>
                <a:lnTo>
                  <a:pt x="19382" y="4991"/>
                </a:lnTo>
                <a:cubicBezTo>
                  <a:pt x="19382" y="4991"/>
                  <a:pt x="17200" y="7134"/>
                  <a:pt x="17200" y="7134"/>
                </a:cubicBezTo>
                <a:lnTo>
                  <a:pt x="14123" y="4130"/>
                </a:lnTo>
                <a:lnTo>
                  <a:pt x="16305" y="2032"/>
                </a:lnTo>
                <a:close/>
                <a:moveTo>
                  <a:pt x="12883" y="5323"/>
                </a:moveTo>
                <a:lnTo>
                  <a:pt x="15960" y="8326"/>
                </a:lnTo>
                <a:cubicBezTo>
                  <a:pt x="15960" y="8326"/>
                  <a:pt x="11436" y="12655"/>
                  <a:pt x="11436" y="12655"/>
                </a:cubicBezTo>
                <a:lnTo>
                  <a:pt x="8382" y="12699"/>
                </a:lnTo>
                <a:lnTo>
                  <a:pt x="8428" y="9629"/>
                </a:lnTo>
                <a:lnTo>
                  <a:pt x="12883" y="5323"/>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sp>
        <p:nvSpPr>
          <p:cNvPr id="761" name="Google Shape;761;p29"/>
          <p:cNvSpPr/>
          <p:nvPr/>
        </p:nvSpPr>
        <p:spPr>
          <a:xfrm>
            <a:off x="1796312" y="4756198"/>
            <a:ext cx="189730" cy="201160"/>
          </a:xfrm>
          <a:custGeom>
            <a:rect b="b" l="l" r="r" t="t"/>
            <a:pathLst>
              <a:path extrusionOk="0" h="21549" w="20634">
                <a:moveTo>
                  <a:pt x="10685" y="1"/>
                </a:moveTo>
                <a:cubicBezTo>
                  <a:pt x="10563" y="8"/>
                  <a:pt x="10450" y="74"/>
                  <a:pt x="10375" y="179"/>
                </a:cubicBezTo>
                <a:cubicBezTo>
                  <a:pt x="10316" y="262"/>
                  <a:pt x="10285" y="365"/>
                  <a:pt x="10287" y="470"/>
                </a:cubicBezTo>
                <a:lnTo>
                  <a:pt x="10287" y="21085"/>
                </a:lnTo>
                <a:cubicBezTo>
                  <a:pt x="10277" y="21229"/>
                  <a:pt x="10335" y="21370"/>
                  <a:pt x="10439" y="21459"/>
                </a:cubicBezTo>
                <a:cubicBezTo>
                  <a:pt x="10503" y="21513"/>
                  <a:pt x="10581" y="21545"/>
                  <a:pt x="10662" y="21548"/>
                </a:cubicBezTo>
                <a:cubicBezTo>
                  <a:pt x="13227" y="21586"/>
                  <a:pt x="15800" y="20535"/>
                  <a:pt x="17754" y="18399"/>
                </a:cubicBezTo>
                <a:cubicBezTo>
                  <a:pt x="21596" y="14198"/>
                  <a:pt x="21592" y="7395"/>
                  <a:pt x="17754" y="3185"/>
                </a:cubicBezTo>
                <a:cubicBezTo>
                  <a:pt x="15807" y="1049"/>
                  <a:pt x="13245" y="-14"/>
                  <a:pt x="10685" y="1"/>
                </a:cubicBezTo>
                <a:close/>
                <a:moveTo>
                  <a:pt x="6718" y="694"/>
                </a:moveTo>
                <a:cubicBezTo>
                  <a:pt x="6497" y="698"/>
                  <a:pt x="6278" y="754"/>
                  <a:pt x="6076" y="860"/>
                </a:cubicBezTo>
                <a:cubicBezTo>
                  <a:pt x="5712" y="1036"/>
                  <a:pt x="5354" y="1228"/>
                  <a:pt x="5003" y="1434"/>
                </a:cubicBezTo>
                <a:cubicBezTo>
                  <a:pt x="4637" y="1650"/>
                  <a:pt x="4276" y="1882"/>
                  <a:pt x="3962" y="2181"/>
                </a:cubicBezTo>
                <a:cubicBezTo>
                  <a:pt x="3690" y="2439"/>
                  <a:pt x="3453" y="2748"/>
                  <a:pt x="3341" y="3123"/>
                </a:cubicBezTo>
                <a:cubicBezTo>
                  <a:pt x="3194" y="3611"/>
                  <a:pt x="3276" y="4147"/>
                  <a:pt x="3559" y="4558"/>
                </a:cubicBezTo>
                <a:lnTo>
                  <a:pt x="4049" y="5137"/>
                </a:lnTo>
                <a:cubicBezTo>
                  <a:pt x="4129" y="5273"/>
                  <a:pt x="4172" y="5431"/>
                  <a:pt x="4174" y="5592"/>
                </a:cubicBezTo>
                <a:cubicBezTo>
                  <a:pt x="4177" y="5770"/>
                  <a:pt x="4130" y="5944"/>
                  <a:pt x="4039" y="6092"/>
                </a:cubicBezTo>
                <a:cubicBezTo>
                  <a:pt x="3875" y="6329"/>
                  <a:pt x="3724" y="6577"/>
                  <a:pt x="3587" y="6834"/>
                </a:cubicBezTo>
                <a:cubicBezTo>
                  <a:pt x="3455" y="7081"/>
                  <a:pt x="3336" y="7337"/>
                  <a:pt x="3231" y="7599"/>
                </a:cubicBezTo>
                <a:cubicBezTo>
                  <a:pt x="3152" y="7742"/>
                  <a:pt x="3040" y="7859"/>
                  <a:pt x="2905" y="7938"/>
                </a:cubicBezTo>
                <a:cubicBezTo>
                  <a:pt x="2704" y="8056"/>
                  <a:pt x="2467" y="8082"/>
                  <a:pt x="2248" y="8010"/>
                </a:cubicBezTo>
                <a:lnTo>
                  <a:pt x="1571" y="7902"/>
                </a:lnTo>
                <a:cubicBezTo>
                  <a:pt x="1161" y="7896"/>
                  <a:pt x="770" y="8092"/>
                  <a:pt x="508" y="8436"/>
                </a:cubicBezTo>
                <a:cubicBezTo>
                  <a:pt x="247" y="8779"/>
                  <a:pt x="147" y="9222"/>
                  <a:pt x="86" y="9662"/>
                </a:cubicBezTo>
                <a:cubicBezTo>
                  <a:pt x="30" y="10066"/>
                  <a:pt x="5" y="10473"/>
                  <a:pt x="1" y="10881"/>
                </a:cubicBezTo>
                <a:cubicBezTo>
                  <a:pt x="-4" y="11306"/>
                  <a:pt x="14" y="11734"/>
                  <a:pt x="110" y="12146"/>
                </a:cubicBezTo>
                <a:cubicBezTo>
                  <a:pt x="212" y="12586"/>
                  <a:pt x="403" y="13002"/>
                  <a:pt x="721" y="13295"/>
                </a:cubicBezTo>
                <a:cubicBezTo>
                  <a:pt x="1071" y="13617"/>
                  <a:pt x="1536" y="13751"/>
                  <a:pt x="1987" y="13659"/>
                </a:cubicBezTo>
                <a:lnTo>
                  <a:pt x="2462" y="13535"/>
                </a:lnTo>
                <a:cubicBezTo>
                  <a:pt x="2584" y="13501"/>
                  <a:pt x="2712" y="13507"/>
                  <a:pt x="2831" y="13552"/>
                </a:cubicBezTo>
                <a:cubicBezTo>
                  <a:pt x="2979" y="13608"/>
                  <a:pt x="3102" y="13722"/>
                  <a:pt x="3179" y="13871"/>
                </a:cubicBezTo>
                <a:cubicBezTo>
                  <a:pt x="3287" y="14188"/>
                  <a:pt x="3421" y="14494"/>
                  <a:pt x="3580" y="14785"/>
                </a:cubicBezTo>
                <a:cubicBezTo>
                  <a:pt x="3696" y="15000"/>
                  <a:pt x="3826" y="15205"/>
                  <a:pt x="3967" y="15400"/>
                </a:cubicBezTo>
                <a:cubicBezTo>
                  <a:pt x="4113" y="15571"/>
                  <a:pt x="4186" y="15801"/>
                  <a:pt x="4168" y="16034"/>
                </a:cubicBezTo>
                <a:cubicBezTo>
                  <a:pt x="4156" y="16204"/>
                  <a:pt x="4095" y="16365"/>
                  <a:pt x="3994" y="16495"/>
                </a:cubicBezTo>
                <a:lnTo>
                  <a:pt x="3616" y="16894"/>
                </a:lnTo>
                <a:cubicBezTo>
                  <a:pt x="3338" y="17246"/>
                  <a:pt x="3210" y="17710"/>
                  <a:pt x="3263" y="18171"/>
                </a:cubicBezTo>
                <a:cubicBezTo>
                  <a:pt x="3308" y="18553"/>
                  <a:pt x="3475" y="18905"/>
                  <a:pt x="3735" y="19165"/>
                </a:cubicBezTo>
                <a:cubicBezTo>
                  <a:pt x="4079" y="19486"/>
                  <a:pt x="4446" y="19777"/>
                  <a:pt x="4831" y="20036"/>
                </a:cubicBezTo>
                <a:cubicBezTo>
                  <a:pt x="5232" y="20307"/>
                  <a:pt x="5652" y="20542"/>
                  <a:pt x="6087" y="20739"/>
                </a:cubicBezTo>
                <a:cubicBezTo>
                  <a:pt x="6460" y="20916"/>
                  <a:pt x="6882" y="20925"/>
                  <a:pt x="7261" y="20764"/>
                </a:cubicBezTo>
                <a:cubicBezTo>
                  <a:pt x="7646" y="20600"/>
                  <a:pt x="7955" y="20276"/>
                  <a:pt x="8119" y="19863"/>
                </a:cubicBezTo>
                <a:lnTo>
                  <a:pt x="8291" y="19292"/>
                </a:lnTo>
                <a:cubicBezTo>
                  <a:pt x="8353" y="19151"/>
                  <a:pt x="8444" y="19027"/>
                  <a:pt x="8557" y="18932"/>
                </a:cubicBezTo>
                <a:cubicBezTo>
                  <a:pt x="8723" y="18791"/>
                  <a:pt x="8927" y="18716"/>
                  <a:pt x="9138" y="18720"/>
                </a:cubicBezTo>
                <a:lnTo>
                  <a:pt x="9835" y="18720"/>
                </a:lnTo>
                <a:cubicBezTo>
                  <a:pt x="10045" y="18715"/>
                  <a:pt x="10215" y="18531"/>
                  <a:pt x="10220" y="18302"/>
                </a:cubicBezTo>
                <a:cubicBezTo>
                  <a:pt x="10225" y="18064"/>
                  <a:pt x="10053" y="17867"/>
                  <a:pt x="9835" y="17861"/>
                </a:cubicBezTo>
                <a:lnTo>
                  <a:pt x="9091" y="17825"/>
                </a:lnTo>
                <a:cubicBezTo>
                  <a:pt x="8762" y="17788"/>
                  <a:pt x="8432" y="17875"/>
                  <a:pt x="8157" y="18074"/>
                </a:cubicBezTo>
                <a:cubicBezTo>
                  <a:pt x="7916" y="18248"/>
                  <a:pt x="7729" y="18499"/>
                  <a:pt x="7621" y="18792"/>
                </a:cubicBezTo>
                <a:lnTo>
                  <a:pt x="7428" y="19373"/>
                </a:lnTo>
                <a:cubicBezTo>
                  <a:pt x="7342" y="19603"/>
                  <a:pt x="7171" y="19783"/>
                  <a:pt x="6958" y="19870"/>
                </a:cubicBezTo>
                <a:cubicBezTo>
                  <a:pt x="6754" y="19953"/>
                  <a:pt x="6529" y="19943"/>
                  <a:pt x="6332" y="19843"/>
                </a:cubicBezTo>
                <a:cubicBezTo>
                  <a:pt x="6008" y="19688"/>
                  <a:pt x="5691" y="19516"/>
                  <a:pt x="5382" y="19328"/>
                </a:cubicBezTo>
                <a:cubicBezTo>
                  <a:pt x="5046" y="19123"/>
                  <a:pt x="4721" y="18900"/>
                  <a:pt x="4406" y="18659"/>
                </a:cubicBezTo>
                <a:cubicBezTo>
                  <a:pt x="4241" y="18515"/>
                  <a:pt x="4136" y="18305"/>
                  <a:pt x="4116" y="18076"/>
                </a:cubicBezTo>
                <a:cubicBezTo>
                  <a:pt x="4092" y="17814"/>
                  <a:pt x="4179" y="17555"/>
                  <a:pt x="4353" y="17372"/>
                </a:cubicBezTo>
                <a:lnTo>
                  <a:pt x="4695" y="16983"/>
                </a:lnTo>
                <a:cubicBezTo>
                  <a:pt x="4880" y="16739"/>
                  <a:pt x="4994" y="16441"/>
                  <a:pt x="5022" y="16125"/>
                </a:cubicBezTo>
                <a:cubicBezTo>
                  <a:pt x="5052" y="15787"/>
                  <a:pt x="4982" y="15448"/>
                  <a:pt x="4823" y="15156"/>
                </a:cubicBezTo>
                <a:cubicBezTo>
                  <a:pt x="4641" y="14885"/>
                  <a:pt x="4472" y="14604"/>
                  <a:pt x="4317" y="14315"/>
                </a:cubicBezTo>
                <a:cubicBezTo>
                  <a:pt x="4168" y="14037"/>
                  <a:pt x="4031" y="13752"/>
                  <a:pt x="3908" y="13460"/>
                </a:cubicBezTo>
                <a:cubicBezTo>
                  <a:pt x="3766" y="13126"/>
                  <a:pt x="3516" y="12863"/>
                  <a:pt x="3205" y="12721"/>
                </a:cubicBezTo>
                <a:cubicBezTo>
                  <a:pt x="3001" y="12628"/>
                  <a:pt x="2779" y="12591"/>
                  <a:pt x="2559" y="12614"/>
                </a:cubicBezTo>
                <a:lnTo>
                  <a:pt x="1977" y="12738"/>
                </a:lnTo>
                <a:cubicBezTo>
                  <a:pt x="1748" y="12802"/>
                  <a:pt x="1505" y="12759"/>
                  <a:pt x="1306" y="12622"/>
                </a:cubicBezTo>
                <a:cubicBezTo>
                  <a:pt x="1084" y="12468"/>
                  <a:pt x="938" y="12213"/>
                  <a:pt x="910" y="11929"/>
                </a:cubicBezTo>
                <a:cubicBezTo>
                  <a:pt x="862" y="11524"/>
                  <a:pt x="840" y="11117"/>
                  <a:pt x="842" y="10709"/>
                </a:cubicBezTo>
                <a:cubicBezTo>
                  <a:pt x="844" y="10305"/>
                  <a:pt x="871" y="9902"/>
                  <a:pt x="923" y="9502"/>
                </a:cubicBezTo>
                <a:cubicBezTo>
                  <a:pt x="941" y="9299"/>
                  <a:pt x="1033" y="9111"/>
                  <a:pt x="1178" y="8981"/>
                </a:cubicBezTo>
                <a:cubicBezTo>
                  <a:pt x="1343" y="8834"/>
                  <a:pt x="1560" y="8775"/>
                  <a:pt x="1768" y="8821"/>
                </a:cubicBezTo>
                <a:lnTo>
                  <a:pt x="2259" y="8955"/>
                </a:lnTo>
                <a:cubicBezTo>
                  <a:pt x="2542" y="9031"/>
                  <a:pt x="2840" y="9010"/>
                  <a:pt x="3111" y="8894"/>
                </a:cubicBezTo>
                <a:cubicBezTo>
                  <a:pt x="3417" y="8763"/>
                  <a:pt x="3672" y="8520"/>
                  <a:pt x="3831" y="8205"/>
                </a:cubicBezTo>
                <a:cubicBezTo>
                  <a:pt x="3996" y="7885"/>
                  <a:pt x="4163" y="7566"/>
                  <a:pt x="4332" y="7249"/>
                </a:cubicBezTo>
                <a:cubicBezTo>
                  <a:pt x="4506" y="6926"/>
                  <a:pt x="4681" y="6604"/>
                  <a:pt x="4860" y="6284"/>
                </a:cubicBezTo>
                <a:cubicBezTo>
                  <a:pt x="5002" y="5972"/>
                  <a:pt x="5050" y="5618"/>
                  <a:pt x="4994" y="5274"/>
                </a:cubicBezTo>
                <a:cubicBezTo>
                  <a:pt x="4973" y="5142"/>
                  <a:pt x="4936" y="5014"/>
                  <a:pt x="4884" y="4893"/>
                </a:cubicBezTo>
                <a:cubicBezTo>
                  <a:pt x="4820" y="4745"/>
                  <a:pt x="4734" y="4610"/>
                  <a:pt x="4628" y="4493"/>
                </a:cubicBezTo>
                <a:lnTo>
                  <a:pt x="4286" y="4077"/>
                </a:lnTo>
                <a:cubicBezTo>
                  <a:pt x="4166" y="3903"/>
                  <a:pt x="4113" y="3685"/>
                  <a:pt x="4138" y="3469"/>
                </a:cubicBezTo>
                <a:cubicBezTo>
                  <a:pt x="4162" y="3272"/>
                  <a:pt x="4249" y="3090"/>
                  <a:pt x="4385" y="2956"/>
                </a:cubicBezTo>
                <a:cubicBezTo>
                  <a:pt x="4723" y="2668"/>
                  <a:pt x="5083" y="2410"/>
                  <a:pt x="5461" y="2185"/>
                </a:cubicBezTo>
                <a:cubicBezTo>
                  <a:pt x="5796" y="1985"/>
                  <a:pt x="6144" y="1812"/>
                  <a:pt x="6503" y="1667"/>
                </a:cubicBezTo>
                <a:cubicBezTo>
                  <a:pt x="6686" y="1592"/>
                  <a:pt x="6890" y="1600"/>
                  <a:pt x="7068" y="1690"/>
                </a:cubicBezTo>
                <a:cubicBezTo>
                  <a:pt x="7254" y="1783"/>
                  <a:pt x="7396" y="1958"/>
                  <a:pt x="7458" y="2171"/>
                </a:cubicBezTo>
                <a:lnTo>
                  <a:pt x="7617" y="2767"/>
                </a:lnTo>
                <a:cubicBezTo>
                  <a:pt x="7717" y="3065"/>
                  <a:pt x="7899" y="3321"/>
                  <a:pt x="8139" y="3501"/>
                </a:cubicBezTo>
                <a:cubicBezTo>
                  <a:pt x="8380" y="3682"/>
                  <a:pt x="8666" y="3776"/>
                  <a:pt x="8958" y="3771"/>
                </a:cubicBezTo>
                <a:lnTo>
                  <a:pt x="9814" y="3771"/>
                </a:lnTo>
                <a:cubicBezTo>
                  <a:pt x="10041" y="3756"/>
                  <a:pt x="10219" y="3554"/>
                  <a:pt x="10224" y="3306"/>
                </a:cubicBezTo>
                <a:cubicBezTo>
                  <a:pt x="10229" y="3051"/>
                  <a:pt x="10050" y="2837"/>
                  <a:pt x="9817" y="2819"/>
                </a:cubicBezTo>
                <a:lnTo>
                  <a:pt x="9085" y="2819"/>
                </a:lnTo>
                <a:cubicBezTo>
                  <a:pt x="8926" y="2838"/>
                  <a:pt x="8765" y="2798"/>
                  <a:pt x="8628" y="2706"/>
                </a:cubicBezTo>
                <a:cubicBezTo>
                  <a:pt x="8478" y="2605"/>
                  <a:pt x="8367" y="2447"/>
                  <a:pt x="8317" y="2262"/>
                </a:cubicBezTo>
                <a:cubicBezTo>
                  <a:pt x="8288" y="2127"/>
                  <a:pt x="8251" y="1994"/>
                  <a:pt x="8206" y="1864"/>
                </a:cubicBezTo>
                <a:cubicBezTo>
                  <a:pt x="8163" y="1739"/>
                  <a:pt x="8112" y="1618"/>
                  <a:pt x="8054" y="1500"/>
                </a:cubicBezTo>
                <a:cubicBezTo>
                  <a:pt x="7844" y="1124"/>
                  <a:pt x="7505" y="852"/>
                  <a:pt x="7113" y="745"/>
                </a:cubicBezTo>
                <a:cubicBezTo>
                  <a:pt x="6983" y="709"/>
                  <a:pt x="6850" y="692"/>
                  <a:pt x="6718" y="694"/>
                </a:cubicBezTo>
                <a:close/>
                <a:moveTo>
                  <a:pt x="11217" y="974"/>
                </a:moveTo>
                <a:cubicBezTo>
                  <a:pt x="11249" y="976"/>
                  <a:pt x="11280" y="982"/>
                  <a:pt x="11310" y="991"/>
                </a:cubicBezTo>
                <a:cubicBezTo>
                  <a:pt x="12146" y="1339"/>
                  <a:pt x="12728" y="1825"/>
                  <a:pt x="13180" y="2415"/>
                </a:cubicBezTo>
                <a:cubicBezTo>
                  <a:pt x="13691" y="3080"/>
                  <a:pt x="14047" y="3873"/>
                  <a:pt x="14407" y="4691"/>
                </a:cubicBezTo>
                <a:lnTo>
                  <a:pt x="11124" y="4691"/>
                </a:lnTo>
                <a:lnTo>
                  <a:pt x="11124" y="979"/>
                </a:lnTo>
                <a:cubicBezTo>
                  <a:pt x="11155" y="974"/>
                  <a:pt x="11186" y="972"/>
                  <a:pt x="11217" y="974"/>
                </a:cubicBezTo>
                <a:close/>
                <a:moveTo>
                  <a:pt x="13508" y="1429"/>
                </a:moveTo>
                <a:cubicBezTo>
                  <a:pt x="14840" y="1888"/>
                  <a:pt x="16093" y="2692"/>
                  <a:pt x="17149" y="3846"/>
                </a:cubicBezTo>
                <a:cubicBezTo>
                  <a:pt x="17397" y="4116"/>
                  <a:pt x="17625" y="4399"/>
                  <a:pt x="17838" y="4691"/>
                </a:cubicBezTo>
                <a:lnTo>
                  <a:pt x="15363" y="4691"/>
                </a:lnTo>
                <a:cubicBezTo>
                  <a:pt x="15210" y="4261"/>
                  <a:pt x="15036" y="3843"/>
                  <a:pt x="14846" y="3441"/>
                </a:cubicBezTo>
                <a:cubicBezTo>
                  <a:pt x="14663" y="3055"/>
                  <a:pt x="14462" y="2680"/>
                  <a:pt x="14232" y="2324"/>
                </a:cubicBezTo>
                <a:cubicBezTo>
                  <a:pt x="14025" y="2004"/>
                  <a:pt x="13791" y="1700"/>
                  <a:pt x="13508" y="1429"/>
                </a:cubicBezTo>
                <a:close/>
                <a:moveTo>
                  <a:pt x="11124" y="5604"/>
                </a:moveTo>
                <a:lnTo>
                  <a:pt x="14757" y="5604"/>
                </a:lnTo>
                <a:cubicBezTo>
                  <a:pt x="14982" y="6314"/>
                  <a:pt x="15124" y="7055"/>
                  <a:pt x="15236" y="7801"/>
                </a:cubicBezTo>
                <a:cubicBezTo>
                  <a:pt x="15361" y="8633"/>
                  <a:pt x="15446" y="9479"/>
                  <a:pt x="15473" y="10332"/>
                </a:cubicBezTo>
                <a:lnTo>
                  <a:pt x="11124" y="10332"/>
                </a:lnTo>
                <a:lnTo>
                  <a:pt x="11124" y="5604"/>
                </a:lnTo>
                <a:close/>
                <a:moveTo>
                  <a:pt x="15649" y="5604"/>
                </a:moveTo>
                <a:lnTo>
                  <a:pt x="18427" y="5604"/>
                </a:lnTo>
                <a:cubicBezTo>
                  <a:pt x="18840" y="6328"/>
                  <a:pt x="19160" y="7098"/>
                  <a:pt x="19385" y="7893"/>
                </a:cubicBezTo>
                <a:cubicBezTo>
                  <a:pt x="19609" y="8688"/>
                  <a:pt x="19739" y="9508"/>
                  <a:pt x="19775" y="10332"/>
                </a:cubicBezTo>
                <a:lnTo>
                  <a:pt x="16265" y="10332"/>
                </a:lnTo>
                <a:cubicBezTo>
                  <a:pt x="16244" y="8855"/>
                  <a:pt x="16094" y="7373"/>
                  <a:pt x="15760" y="6010"/>
                </a:cubicBezTo>
                <a:cubicBezTo>
                  <a:pt x="15726" y="5873"/>
                  <a:pt x="15687" y="5739"/>
                  <a:pt x="15649" y="5604"/>
                </a:cubicBezTo>
                <a:close/>
                <a:moveTo>
                  <a:pt x="9579" y="7546"/>
                </a:moveTo>
                <a:cubicBezTo>
                  <a:pt x="8894" y="7604"/>
                  <a:pt x="8223" y="7916"/>
                  <a:pt x="7699" y="8488"/>
                </a:cubicBezTo>
                <a:cubicBezTo>
                  <a:pt x="6534" y="9760"/>
                  <a:pt x="6534" y="11822"/>
                  <a:pt x="7699" y="13094"/>
                </a:cubicBezTo>
                <a:cubicBezTo>
                  <a:pt x="8223" y="13667"/>
                  <a:pt x="8894" y="13979"/>
                  <a:pt x="9579" y="14036"/>
                </a:cubicBezTo>
                <a:cubicBezTo>
                  <a:pt x="9820" y="14045"/>
                  <a:pt x="10017" y="13829"/>
                  <a:pt x="10008" y="13566"/>
                </a:cubicBezTo>
                <a:cubicBezTo>
                  <a:pt x="9999" y="13317"/>
                  <a:pt x="9807" y="13123"/>
                  <a:pt x="9579" y="13133"/>
                </a:cubicBezTo>
                <a:cubicBezTo>
                  <a:pt x="9105" y="13078"/>
                  <a:pt x="8645" y="12854"/>
                  <a:pt x="8282" y="12457"/>
                </a:cubicBezTo>
                <a:cubicBezTo>
                  <a:pt x="7439" y="11537"/>
                  <a:pt x="7439" y="10045"/>
                  <a:pt x="8282" y="9125"/>
                </a:cubicBezTo>
                <a:cubicBezTo>
                  <a:pt x="8645" y="8729"/>
                  <a:pt x="9105" y="8504"/>
                  <a:pt x="9579" y="8449"/>
                </a:cubicBezTo>
                <a:cubicBezTo>
                  <a:pt x="9844" y="8458"/>
                  <a:pt x="10051" y="8201"/>
                  <a:pt x="10008" y="7915"/>
                </a:cubicBezTo>
                <a:cubicBezTo>
                  <a:pt x="9974" y="7689"/>
                  <a:pt x="9788" y="7529"/>
                  <a:pt x="9579" y="7546"/>
                </a:cubicBezTo>
                <a:close/>
                <a:moveTo>
                  <a:pt x="11124" y="11245"/>
                </a:moveTo>
                <a:lnTo>
                  <a:pt x="15477" y="11245"/>
                </a:lnTo>
                <a:cubicBezTo>
                  <a:pt x="15438" y="12818"/>
                  <a:pt x="15179" y="14400"/>
                  <a:pt x="14786" y="15844"/>
                </a:cubicBezTo>
                <a:cubicBezTo>
                  <a:pt x="14779" y="15872"/>
                  <a:pt x="14770" y="15900"/>
                  <a:pt x="14762" y="15928"/>
                </a:cubicBezTo>
                <a:lnTo>
                  <a:pt x="11124" y="15928"/>
                </a:lnTo>
                <a:lnTo>
                  <a:pt x="11124" y="11245"/>
                </a:lnTo>
                <a:close/>
                <a:moveTo>
                  <a:pt x="16261" y="11245"/>
                </a:moveTo>
                <a:lnTo>
                  <a:pt x="19775" y="11245"/>
                </a:lnTo>
                <a:cubicBezTo>
                  <a:pt x="19741" y="12061"/>
                  <a:pt x="19614" y="12872"/>
                  <a:pt x="19394" y="13659"/>
                </a:cubicBezTo>
                <a:cubicBezTo>
                  <a:pt x="19174" y="14446"/>
                  <a:pt x="18861" y="15209"/>
                  <a:pt x="18457" y="15928"/>
                </a:cubicBezTo>
                <a:lnTo>
                  <a:pt x="15633" y="15928"/>
                </a:lnTo>
                <a:cubicBezTo>
                  <a:pt x="15819" y="15250"/>
                  <a:pt x="15968" y="14560"/>
                  <a:pt x="16068" y="13858"/>
                </a:cubicBezTo>
                <a:cubicBezTo>
                  <a:pt x="16192" y="12998"/>
                  <a:pt x="16245" y="12124"/>
                  <a:pt x="16261" y="11245"/>
                </a:cubicBezTo>
                <a:close/>
                <a:moveTo>
                  <a:pt x="11124" y="16841"/>
                </a:moveTo>
                <a:lnTo>
                  <a:pt x="14475" y="16841"/>
                </a:lnTo>
                <a:cubicBezTo>
                  <a:pt x="14019" y="18145"/>
                  <a:pt x="13358" y="19320"/>
                  <a:pt x="12249" y="20108"/>
                </a:cubicBezTo>
                <a:cubicBezTo>
                  <a:pt x="11968" y="20308"/>
                  <a:pt x="11665" y="20470"/>
                  <a:pt x="11349" y="20590"/>
                </a:cubicBezTo>
                <a:cubicBezTo>
                  <a:pt x="11312" y="20598"/>
                  <a:pt x="11274" y="20603"/>
                  <a:pt x="11237" y="20606"/>
                </a:cubicBezTo>
                <a:cubicBezTo>
                  <a:pt x="11199" y="20608"/>
                  <a:pt x="11161" y="20609"/>
                  <a:pt x="11124" y="20605"/>
                </a:cubicBezTo>
                <a:lnTo>
                  <a:pt x="11124" y="16841"/>
                </a:lnTo>
                <a:close/>
                <a:moveTo>
                  <a:pt x="15357" y="16841"/>
                </a:moveTo>
                <a:lnTo>
                  <a:pt x="17874" y="16841"/>
                </a:lnTo>
                <a:cubicBezTo>
                  <a:pt x="17651" y="17152"/>
                  <a:pt x="17411" y="17452"/>
                  <a:pt x="17149" y="17738"/>
                </a:cubicBezTo>
                <a:cubicBezTo>
                  <a:pt x="16078" y="18908"/>
                  <a:pt x="14802" y="19718"/>
                  <a:pt x="13448" y="20174"/>
                </a:cubicBezTo>
                <a:cubicBezTo>
                  <a:pt x="13905" y="19737"/>
                  <a:pt x="14276" y="19217"/>
                  <a:pt x="14587" y="18650"/>
                </a:cubicBezTo>
                <a:cubicBezTo>
                  <a:pt x="14897" y="18082"/>
                  <a:pt x="15146" y="17467"/>
                  <a:pt x="15357" y="16841"/>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rPr lang="en" sz="800">
                <a:solidFill>
                  <a:srgbClr val="252D30"/>
                </a:solidFill>
              </a:rPr>
              <a:t> </a:t>
            </a:r>
            <a:endParaRPr b="0" i="0" sz="800" u="none" cap="none" strike="noStrike">
              <a:solidFill>
                <a:srgbClr val="252D30"/>
              </a:solidFill>
              <a:latin typeface="Arial"/>
              <a:ea typeface="Arial"/>
              <a:cs typeface="Arial"/>
              <a:sym typeface="Arial"/>
            </a:endParaRPr>
          </a:p>
        </p:txBody>
      </p:sp>
      <p:sp>
        <p:nvSpPr>
          <p:cNvPr id="762" name="Google Shape;762;p29"/>
          <p:cNvSpPr/>
          <p:nvPr/>
        </p:nvSpPr>
        <p:spPr>
          <a:xfrm>
            <a:off x="2466376" y="4766443"/>
            <a:ext cx="132246" cy="140238"/>
          </a:xfrm>
          <a:custGeom>
            <a:rect b="b" l="l" r="r" t="t"/>
            <a:pathLst>
              <a:path extrusionOk="0" h="21600" w="21600">
                <a:moveTo>
                  <a:pt x="14387" y="0"/>
                </a:moveTo>
                <a:cubicBezTo>
                  <a:pt x="13393" y="0"/>
                  <a:pt x="12598" y="903"/>
                  <a:pt x="12598" y="1998"/>
                </a:cubicBezTo>
                <a:lnTo>
                  <a:pt x="884" y="1998"/>
                </a:lnTo>
                <a:cubicBezTo>
                  <a:pt x="391" y="1998"/>
                  <a:pt x="0" y="2454"/>
                  <a:pt x="0" y="2997"/>
                </a:cubicBezTo>
                <a:cubicBezTo>
                  <a:pt x="0" y="3551"/>
                  <a:pt x="391" y="3996"/>
                  <a:pt x="884" y="3996"/>
                </a:cubicBezTo>
                <a:lnTo>
                  <a:pt x="12598" y="3996"/>
                </a:lnTo>
                <a:cubicBezTo>
                  <a:pt x="12598" y="5093"/>
                  <a:pt x="13393" y="5972"/>
                  <a:pt x="14387" y="5972"/>
                </a:cubicBezTo>
                <a:lnTo>
                  <a:pt x="16195" y="5972"/>
                </a:lnTo>
                <a:cubicBezTo>
                  <a:pt x="17189" y="5972"/>
                  <a:pt x="18003" y="5093"/>
                  <a:pt x="18003" y="3996"/>
                </a:cubicBezTo>
                <a:lnTo>
                  <a:pt x="20696" y="3996"/>
                </a:lnTo>
                <a:cubicBezTo>
                  <a:pt x="21197" y="3996"/>
                  <a:pt x="21600" y="3551"/>
                  <a:pt x="21600" y="2997"/>
                </a:cubicBezTo>
                <a:cubicBezTo>
                  <a:pt x="21600" y="2454"/>
                  <a:pt x="21197" y="1998"/>
                  <a:pt x="20696" y="1998"/>
                </a:cubicBezTo>
                <a:lnTo>
                  <a:pt x="18003" y="1998"/>
                </a:lnTo>
                <a:cubicBezTo>
                  <a:pt x="18003" y="903"/>
                  <a:pt x="17189" y="0"/>
                  <a:pt x="16195" y="0"/>
                </a:cubicBezTo>
                <a:lnTo>
                  <a:pt x="14387" y="0"/>
                </a:lnTo>
                <a:close/>
                <a:moveTo>
                  <a:pt x="14387" y="1998"/>
                </a:moveTo>
                <a:lnTo>
                  <a:pt x="16195" y="1998"/>
                </a:lnTo>
                <a:lnTo>
                  <a:pt x="16195" y="3996"/>
                </a:lnTo>
                <a:lnTo>
                  <a:pt x="14387" y="3996"/>
                </a:lnTo>
                <a:cubicBezTo>
                  <a:pt x="14387" y="3996"/>
                  <a:pt x="14387" y="1998"/>
                  <a:pt x="14387" y="1998"/>
                </a:cubicBezTo>
                <a:close/>
                <a:moveTo>
                  <a:pt x="5385" y="7814"/>
                </a:moveTo>
                <a:cubicBezTo>
                  <a:pt x="4392" y="7814"/>
                  <a:pt x="3597" y="8715"/>
                  <a:pt x="3597" y="9812"/>
                </a:cubicBezTo>
                <a:lnTo>
                  <a:pt x="884" y="9812"/>
                </a:lnTo>
                <a:cubicBezTo>
                  <a:pt x="391" y="9812"/>
                  <a:pt x="0" y="10267"/>
                  <a:pt x="0" y="10811"/>
                </a:cubicBezTo>
                <a:cubicBezTo>
                  <a:pt x="0" y="11365"/>
                  <a:pt x="391" y="11810"/>
                  <a:pt x="884" y="11810"/>
                </a:cubicBezTo>
                <a:lnTo>
                  <a:pt x="3597" y="11810"/>
                </a:lnTo>
                <a:cubicBezTo>
                  <a:pt x="3597" y="12908"/>
                  <a:pt x="4392" y="13786"/>
                  <a:pt x="5385" y="13786"/>
                </a:cubicBezTo>
                <a:lnTo>
                  <a:pt x="7193" y="13786"/>
                </a:lnTo>
                <a:cubicBezTo>
                  <a:pt x="8188" y="13786"/>
                  <a:pt x="9002" y="12908"/>
                  <a:pt x="9002" y="11810"/>
                </a:cubicBezTo>
                <a:lnTo>
                  <a:pt x="20696" y="11810"/>
                </a:lnTo>
                <a:cubicBezTo>
                  <a:pt x="21197" y="11810"/>
                  <a:pt x="21600" y="11365"/>
                  <a:pt x="21600" y="10811"/>
                </a:cubicBezTo>
                <a:cubicBezTo>
                  <a:pt x="21600" y="10267"/>
                  <a:pt x="21197" y="9812"/>
                  <a:pt x="20696" y="9812"/>
                </a:cubicBezTo>
                <a:lnTo>
                  <a:pt x="9002" y="9812"/>
                </a:lnTo>
                <a:cubicBezTo>
                  <a:pt x="9002" y="8715"/>
                  <a:pt x="8188" y="7814"/>
                  <a:pt x="7193" y="7814"/>
                </a:cubicBezTo>
                <a:lnTo>
                  <a:pt x="5385" y="7814"/>
                </a:lnTo>
                <a:close/>
                <a:moveTo>
                  <a:pt x="5385" y="9812"/>
                </a:moveTo>
                <a:lnTo>
                  <a:pt x="7193" y="9812"/>
                </a:lnTo>
                <a:cubicBezTo>
                  <a:pt x="7193" y="9812"/>
                  <a:pt x="7193" y="11810"/>
                  <a:pt x="7193" y="11810"/>
                </a:cubicBezTo>
                <a:lnTo>
                  <a:pt x="5385" y="11810"/>
                </a:lnTo>
                <a:lnTo>
                  <a:pt x="5385" y="9812"/>
                </a:lnTo>
                <a:close/>
                <a:moveTo>
                  <a:pt x="10790" y="15628"/>
                </a:moveTo>
                <a:cubicBezTo>
                  <a:pt x="9796" y="15628"/>
                  <a:pt x="9002" y="16530"/>
                  <a:pt x="9002" y="17626"/>
                </a:cubicBezTo>
                <a:lnTo>
                  <a:pt x="884" y="17626"/>
                </a:lnTo>
                <a:cubicBezTo>
                  <a:pt x="391" y="17626"/>
                  <a:pt x="0" y="18072"/>
                  <a:pt x="0" y="18625"/>
                </a:cubicBezTo>
                <a:cubicBezTo>
                  <a:pt x="0" y="19167"/>
                  <a:pt x="391" y="19624"/>
                  <a:pt x="884" y="19624"/>
                </a:cubicBezTo>
                <a:lnTo>
                  <a:pt x="9002" y="19624"/>
                </a:lnTo>
                <a:cubicBezTo>
                  <a:pt x="9002" y="20719"/>
                  <a:pt x="9796" y="21600"/>
                  <a:pt x="10790" y="21600"/>
                </a:cubicBezTo>
                <a:lnTo>
                  <a:pt x="12598" y="21600"/>
                </a:lnTo>
                <a:cubicBezTo>
                  <a:pt x="13592" y="21600"/>
                  <a:pt x="14387" y="20719"/>
                  <a:pt x="14387" y="19624"/>
                </a:cubicBezTo>
                <a:lnTo>
                  <a:pt x="20696" y="19624"/>
                </a:lnTo>
                <a:cubicBezTo>
                  <a:pt x="21197" y="19624"/>
                  <a:pt x="21600" y="19167"/>
                  <a:pt x="21600" y="18625"/>
                </a:cubicBezTo>
                <a:cubicBezTo>
                  <a:pt x="21600" y="18072"/>
                  <a:pt x="21197" y="17626"/>
                  <a:pt x="20696" y="17626"/>
                </a:cubicBezTo>
                <a:lnTo>
                  <a:pt x="14387" y="17626"/>
                </a:lnTo>
                <a:cubicBezTo>
                  <a:pt x="14387" y="16530"/>
                  <a:pt x="13592" y="15628"/>
                  <a:pt x="12598" y="15628"/>
                </a:cubicBezTo>
                <a:lnTo>
                  <a:pt x="10790" y="15628"/>
                </a:lnTo>
                <a:close/>
                <a:moveTo>
                  <a:pt x="10790" y="17626"/>
                </a:moveTo>
                <a:lnTo>
                  <a:pt x="12598" y="17626"/>
                </a:lnTo>
                <a:cubicBezTo>
                  <a:pt x="12598" y="17626"/>
                  <a:pt x="12598" y="19624"/>
                  <a:pt x="12598" y="19624"/>
                </a:cubicBezTo>
                <a:lnTo>
                  <a:pt x="10790" y="19624"/>
                </a:lnTo>
                <a:lnTo>
                  <a:pt x="10790" y="17626"/>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grpSp>
        <p:nvGrpSpPr>
          <p:cNvPr id="763" name="Google Shape;763;p29"/>
          <p:cNvGrpSpPr/>
          <p:nvPr/>
        </p:nvGrpSpPr>
        <p:grpSpPr>
          <a:xfrm>
            <a:off x="3615430" y="4787682"/>
            <a:ext cx="189766" cy="169836"/>
            <a:chOff x="10466075" y="2969325"/>
            <a:chExt cx="823639" cy="566875"/>
          </a:xfrm>
        </p:grpSpPr>
        <p:cxnSp>
          <p:nvCxnSpPr>
            <p:cNvPr id="764" name="Google Shape;764;p29"/>
            <p:cNvCxnSpPr/>
            <p:nvPr/>
          </p:nvCxnSpPr>
          <p:spPr>
            <a:xfrm flipH="1" rot="10800000">
              <a:off x="10616214" y="3014625"/>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765" name="Google Shape;765;p29"/>
            <p:cNvGrpSpPr/>
            <p:nvPr/>
          </p:nvGrpSpPr>
          <p:grpSpPr>
            <a:xfrm>
              <a:off x="10466075" y="2969325"/>
              <a:ext cx="68850" cy="95400"/>
              <a:chOff x="10480350" y="2969325"/>
              <a:chExt cx="68850" cy="95400"/>
            </a:xfrm>
          </p:grpSpPr>
          <p:cxnSp>
            <p:nvCxnSpPr>
              <p:cNvPr id="766" name="Google Shape;766;p29"/>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767" name="Google Shape;767;p29"/>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768" name="Google Shape;768;p29"/>
            <p:cNvCxnSpPr/>
            <p:nvPr/>
          </p:nvCxnSpPr>
          <p:spPr>
            <a:xfrm flipH="1" rot="10800000">
              <a:off x="10616214" y="3171783"/>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769" name="Google Shape;769;p29"/>
            <p:cNvGrpSpPr/>
            <p:nvPr/>
          </p:nvGrpSpPr>
          <p:grpSpPr>
            <a:xfrm>
              <a:off x="10466075" y="3126483"/>
              <a:ext cx="68850" cy="95400"/>
              <a:chOff x="10480350" y="2969325"/>
              <a:chExt cx="68850" cy="95400"/>
            </a:xfrm>
          </p:grpSpPr>
          <p:cxnSp>
            <p:nvCxnSpPr>
              <p:cNvPr id="770" name="Google Shape;770;p29"/>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771" name="Google Shape;771;p29"/>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772" name="Google Shape;772;p29"/>
            <p:cNvCxnSpPr/>
            <p:nvPr/>
          </p:nvCxnSpPr>
          <p:spPr>
            <a:xfrm flipH="1" rot="10800000">
              <a:off x="10604200" y="3328942"/>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773" name="Google Shape;773;p29"/>
            <p:cNvGrpSpPr/>
            <p:nvPr/>
          </p:nvGrpSpPr>
          <p:grpSpPr>
            <a:xfrm>
              <a:off x="10466075" y="3283642"/>
              <a:ext cx="68850" cy="95400"/>
              <a:chOff x="10480350" y="2969325"/>
              <a:chExt cx="68850" cy="95400"/>
            </a:xfrm>
          </p:grpSpPr>
          <p:cxnSp>
            <p:nvCxnSpPr>
              <p:cNvPr id="774" name="Google Shape;774;p29"/>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775" name="Google Shape;775;p29"/>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776" name="Google Shape;776;p29"/>
            <p:cNvCxnSpPr/>
            <p:nvPr/>
          </p:nvCxnSpPr>
          <p:spPr>
            <a:xfrm flipH="1" rot="10800000">
              <a:off x="10608198" y="3486100"/>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777" name="Google Shape;777;p29"/>
            <p:cNvGrpSpPr/>
            <p:nvPr/>
          </p:nvGrpSpPr>
          <p:grpSpPr>
            <a:xfrm>
              <a:off x="10466075" y="3440800"/>
              <a:ext cx="68850" cy="95400"/>
              <a:chOff x="10480350" y="2969325"/>
              <a:chExt cx="68850" cy="95400"/>
            </a:xfrm>
          </p:grpSpPr>
          <p:cxnSp>
            <p:nvCxnSpPr>
              <p:cNvPr id="778" name="Google Shape;778;p29"/>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779" name="Google Shape;779;p29"/>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grpSp>
      <p:grpSp>
        <p:nvGrpSpPr>
          <p:cNvPr id="780" name="Google Shape;780;p29"/>
          <p:cNvGrpSpPr/>
          <p:nvPr/>
        </p:nvGrpSpPr>
        <p:grpSpPr>
          <a:xfrm>
            <a:off x="3086698" y="4735956"/>
            <a:ext cx="148825" cy="201165"/>
            <a:chOff x="6591159" y="2063137"/>
            <a:chExt cx="383868" cy="555399"/>
          </a:xfrm>
        </p:grpSpPr>
        <p:grpSp>
          <p:nvGrpSpPr>
            <p:cNvPr id="781" name="Google Shape;781;p29"/>
            <p:cNvGrpSpPr/>
            <p:nvPr/>
          </p:nvGrpSpPr>
          <p:grpSpPr>
            <a:xfrm>
              <a:off x="6607898" y="2063137"/>
              <a:ext cx="367129" cy="555399"/>
              <a:chOff x="8807775" y="2702950"/>
              <a:chExt cx="528700" cy="799825"/>
            </a:xfrm>
          </p:grpSpPr>
          <p:grpSp>
            <p:nvGrpSpPr>
              <p:cNvPr id="782" name="Google Shape;782;p29"/>
              <p:cNvGrpSpPr/>
              <p:nvPr/>
            </p:nvGrpSpPr>
            <p:grpSpPr>
              <a:xfrm>
                <a:off x="8807775" y="3012575"/>
                <a:ext cx="528700" cy="490200"/>
                <a:chOff x="8436300" y="2957850"/>
                <a:chExt cx="528700" cy="490200"/>
              </a:xfrm>
            </p:grpSpPr>
            <p:sp>
              <p:nvSpPr>
                <p:cNvPr id="783" name="Google Shape;783;p29"/>
                <p:cNvSpPr/>
                <p:nvPr/>
              </p:nvSpPr>
              <p:spPr>
                <a:xfrm>
                  <a:off x="8436300" y="3188250"/>
                  <a:ext cx="85800" cy="25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9"/>
                <p:cNvSpPr/>
                <p:nvPr/>
              </p:nvSpPr>
              <p:spPr>
                <a:xfrm>
                  <a:off x="8583933" y="3069150"/>
                  <a:ext cx="85800" cy="37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9"/>
                <p:cNvSpPr/>
                <p:nvPr/>
              </p:nvSpPr>
              <p:spPr>
                <a:xfrm>
                  <a:off x="8731567" y="3130950"/>
                  <a:ext cx="85800" cy="31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9"/>
                <p:cNvSpPr/>
                <p:nvPr/>
              </p:nvSpPr>
              <p:spPr>
                <a:xfrm>
                  <a:off x="8879200" y="2957850"/>
                  <a:ext cx="85800" cy="4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 name="Google Shape;787;p29"/>
              <p:cNvSpPr/>
              <p:nvPr/>
            </p:nvSpPr>
            <p:spPr>
              <a:xfrm rot="2118033">
                <a:off x="9039462" y="2738891"/>
                <a:ext cx="219082" cy="298318"/>
              </a:xfrm>
              <a:prstGeom prst="bentUpArrow">
                <a:avLst>
                  <a:gd fmla="val 25000" name="adj1"/>
                  <a:gd fmla="val 25000" name="adj2"/>
                  <a:gd fmla="val 2500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29"/>
            <p:cNvSpPr/>
            <p:nvPr/>
          </p:nvSpPr>
          <p:spPr>
            <a:xfrm rot="2264808">
              <a:off x="6661536" y="2184883"/>
              <a:ext cx="47046" cy="246385"/>
            </a:xfrm>
            <a:prstGeom prst="rect">
              <a:avLst/>
            </a:prstGeom>
            <a:solidFill>
              <a:srgbClr val="F2F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29"/>
          <p:cNvSpPr txBox="1"/>
          <p:nvPr/>
        </p:nvSpPr>
        <p:spPr>
          <a:xfrm>
            <a:off x="1944327" y="4378050"/>
            <a:ext cx="1136400" cy="1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Nunito ExtraBold"/>
                <a:ea typeface="Nunito ExtraBold"/>
                <a:cs typeface="Nunito ExtraBold"/>
                <a:sym typeface="Nunito ExtraBold"/>
              </a:rPr>
              <a:t>Intelligence Artificielles</a:t>
            </a:r>
            <a:endParaRPr sz="800">
              <a:solidFill>
                <a:srgbClr val="FFFFFF"/>
              </a:solidFill>
              <a:latin typeface="Nunito ExtraBold"/>
              <a:ea typeface="Nunito ExtraBold"/>
              <a:cs typeface="Nunito ExtraBold"/>
              <a:sym typeface="Nunito ExtraBold"/>
            </a:endParaRPr>
          </a:p>
        </p:txBody>
      </p:sp>
      <p:sp>
        <p:nvSpPr>
          <p:cNvPr id="790" name="Google Shape;790;p2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791" name="Google Shape;791;p29"/>
          <p:cNvPicPr preferRelativeResize="0"/>
          <p:nvPr/>
        </p:nvPicPr>
        <p:blipFill>
          <a:blip r:embed="rId5">
            <a:alphaModFix/>
          </a:blip>
          <a:stretch>
            <a:fillRect/>
          </a:stretch>
        </p:blipFill>
        <p:spPr>
          <a:xfrm>
            <a:off x="120626" y="1944812"/>
            <a:ext cx="5265710" cy="2019325"/>
          </a:xfrm>
          <a:prstGeom prst="rect">
            <a:avLst/>
          </a:prstGeom>
          <a:noFill/>
          <a:ln>
            <a:noFill/>
          </a:ln>
        </p:spPr>
      </p:pic>
      <p:pic>
        <p:nvPicPr>
          <p:cNvPr id="792" name="Google Shape;792;p29"/>
          <p:cNvPicPr preferRelativeResize="0"/>
          <p:nvPr/>
        </p:nvPicPr>
        <p:blipFill>
          <a:blip r:embed="rId6">
            <a:alphaModFix/>
          </a:blip>
          <a:stretch>
            <a:fillRect/>
          </a:stretch>
        </p:blipFill>
        <p:spPr>
          <a:xfrm>
            <a:off x="5206700" y="1863188"/>
            <a:ext cx="3898599" cy="2019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EFCFF"/>
        </a:solidFill>
      </p:bgPr>
    </p:bg>
    <p:spTree>
      <p:nvGrpSpPr>
        <p:cNvPr id="796" name="Shape 796"/>
        <p:cNvGrpSpPr/>
        <p:nvPr/>
      </p:nvGrpSpPr>
      <p:grpSpPr>
        <a:xfrm>
          <a:off x="0" y="0"/>
          <a:ext cx="0" cy="0"/>
          <a:chOff x="0" y="0"/>
          <a:chExt cx="0" cy="0"/>
        </a:xfrm>
      </p:grpSpPr>
      <p:sp>
        <p:nvSpPr>
          <p:cNvPr id="797" name="Google Shape;797;p30"/>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000">
                <a:solidFill>
                  <a:schemeClr val="accent1"/>
                </a:solidFill>
                <a:latin typeface="Nunito SemiBold"/>
                <a:ea typeface="Nunito SemiBold"/>
                <a:cs typeface="Nunito SemiBold"/>
                <a:sym typeface="Nunito SemiBold"/>
              </a:rPr>
              <a:t>Transformation de variables</a:t>
            </a:r>
            <a:endParaRPr b="0" sz="2400">
              <a:solidFill>
                <a:schemeClr val="accent1"/>
              </a:solidFill>
              <a:latin typeface="Nunito SemiBold"/>
              <a:ea typeface="Nunito SemiBold"/>
              <a:cs typeface="Nunito SemiBold"/>
              <a:sym typeface="Nunito SemiBold"/>
            </a:endParaRPr>
          </a:p>
        </p:txBody>
      </p:sp>
      <p:sp>
        <p:nvSpPr>
          <p:cNvPr id="798" name="Google Shape;798;p30"/>
          <p:cNvSpPr txBox="1"/>
          <p:nvPr/>
        </p:nvSpPr>
        <p:spPr>
          <a:xfrm>
            <a:off x="5550704" y="1207253"/>
            <a:ext cx="2997300" cy="2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66666"/>
                </a:solidFill>
                <a:latin typeface="Nunito"/>
                <a:ea typeface="Nunito"/>
                <a:cs typeface="Nunito"/>
                <a:sym typeface="Nunito"/>
              </a:rPr>
              <a:t>Prix par pied carré</a:t>
            </a:r>
            <a:endParaRPr b="1" sz="1800">
              <a:solidFill>
                <a:srgbClr val="666666"/>
              </a:solidFill>
              <a:latin typeface="Nunito"/>
              <a:ea typeface="Nunito"/>
              <a:cs typeface="Nunito"/>
              <a:sym typeface="Nunito"/>
            </a:endParaRPr>
          </a:p>
        </p:txBody>
      </p:sp>
      <p:grpSp>
        <p:nvGrpSpPr>
          <p:cNvPr id="799" name="Google Shape;799;p30"/>
          <p:cNvGrpSpPr/>
          <p:nvPr/>
        </p:nvGrpSpPr>
        <p:grpSpPr>
          <a:xfrm>
            <a:off x="76188" y="1735845"/>
            <a:ext cx="8912075" cy="2590965"/>
            <a:chOff x="229500" y="2345450"/>
            <a:chExt cx="8912075" cy="2087300"/>
          </a:xfrm>
        </p:grpSpPr>
        <p:pic>
          <p:nvPicPr>
            <p:cNvPr id="800" name="Google Shape;800;p30"/>
            <p:cNvPicPr preferRelativeResize="0"/>
            <p:nvPr/>
          </p:nvPicPr>
          <p:blipFill>
            <a:blip r:embed="rId3">
              <a:alphaModFix/>
            </a:blip>
            <a:stretch>
              <a:fillRect/>
            </a:stretch>
          </p:blipFill>
          <p:spPr>
            <a:xfrm>
              <a:off x="4697677" y="2346682"/>
              <a:ext cx="4443899" cy="2084832"/>
            </a:xfrm>
            <a:prstGeom prst="rect">
              <a:avLst/>
            </a:prstGeom>
            <a:noFill/>
            <a:ln>
              <a:noFill/>
            </a:ln>
            <a:effectLst>
              <a:outerShdw blurRad="57150" rotWithShape="0" algn="bl" dir="5400000" dist="19050">
                <a:srgbClr val="000000">
                  <a:alpha val="50000"/>
                </a:srgbClr>
              </a:outerShdw>
            </a:effectLst>
          </p:spPr>
        </p:pic>
        <p:pic>
          <p:nvPicPr>
            <p:cNvPr id="801" name="Google Shape;801;p30"/>
            <p:cNvPicPr preferRelativeResize="0"/>
            <p:nvPr/>
          </p:nvPicPr>
          <p:blipFill>
            <a:blip r:embed="rId4">
              <a:alphaModFix/>
            </a:blip>
            <a:stretch>
              <a:fillRect/>
            </a:stretch>
          </p:blipFill>
          <p:spPr>
            <a:xfrm>
              <a:off x="229500" y="2345450"/>
              <a:ext cx="4442101" cy="2087300"/>
            </a:xfrm>
            <a:prstGeom prst="rect">
              <a:avLst/>
            </a:prstGeom>
            <a:noFill/>
            <a:ln>
              <a:noFill/>
            </a:ln>
            <a:effectLst>
              <a:outerShdw blurRad="57150" rotWithShape="0" algn="bl" dir="5400000" dist="19050">
                <a:srgbClr val="000000">
                  <a:alpha val="50000"/>
                </a:srgbClr>
              </a:outerShdw>
            </a:effectLst>
          </p:spPr>
        </p:pic>
      </p:grpSp>
      <p:sp>
        <p:nvSpPr>
          <p:cNvPr id="802" name="Google Shape;802;p30"/>
          <p:cNvSpPr txBox="1"/>
          <p:nvPr/>
        </p:nvSpPr>
        <p:spPr>
          <a:xfrm>
            <a:off x="1738931" y="1198103"/>
            <a:ext cx="6210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66666"/>
                </a:solidFill>
                <a:latin typeface="Nunito"/>
                <a:ea typeface="Nunito"/>
                <a:cs typeface="Nunito"/>
                <a:sym typeface="Nunito"/>
              </a:rPr>
              <a:t>Prix</a:t>
            </a:r>
            <a:endParaRPr b="1" sz="1800">
              <a:solidFill>
                <a:srgbClr val="666666"/>
              </a:solidFill>
              <a:latin typeface="Nunito"/>
              <a:ea typeface="Nunito"/>
              <a:cs typeface="Nunito"/>
              <a:sym typeface="Nunito"/>
            </a:endParaRPr>
          </a:p>
        </p:txBody>
      </p:sp>
      <p:pic>
        <p:nvPicPr>
          <p:cNvPr id="803" name="Google Shape;803;p30"/>
          <p:cNvPicPr preferRelativeResize="0"/>
          <p:nvPr/>
        </p:nvPicPr>
        <p:blipFill>
          <a:blip r:embed="rId5">
            <a:alphaModFix/>
          </a:blip>
          <a:stretch>
            <a:fillRect/>
          </a:stretch>
        </p:blipFill>
        <p:spPr>
          <a:xfrm>
            <a:off x="625975" y="4692078"/>
            <a:ext cx="415792" cy="438828"/>
          </a:xfrm>
          <a:prstGeom prst="rect">
            <a:avLst/>
          </a:prstGeom>
          <a:noFill/>
          <a:ln>
            <a:noFill/>
          </a:ln>
        </p:spPr>
      </p:pic>
      <p:pic>
        <p:nvPicPr>
          <p:cNvPr id="804" name="Google Shape;804;p30"/>
          <p:cNvPicPr preferRelativeResize="0"/>
          <p:nvPr/>
        </p:nvPicPr>
        <p:blipFill>
          <a:blip r:embed="rId6">
            <a:alphaModFix/>
          </a:blip>
          <a:stretch>
            <a:fillRect/>
          </a:stretch>
        </p:blipFill>
        <p:spPr>
          <a:xfrm>
            <a:off x="1154624" y="4692078"/>
            <a:ext cx="415792" cy="438828"/>
          </a:xfrm>
          <a:prstGeom prst="rect">
            <a:avLst/>
          </a:prstGeom>
          <a:noFill/>
          <a:ln>
            <a:noFill/>
          </a:ln>
        </p:spPr>
      </p:pic>
      <p:pic>
        <p:nvPicPr>
          <p:cNvPr id="805" name="Google Shape;805;p30"/>
          <p:cNvPicPr preferRelativeResize="0"/>
          <p:nvPr/>
        </p:nvPicPr>
        <p:blipFill>
          <a:blip r:embed="rId5">
            <a:alphaModFix/>
          </a:blip>
          <a:stretch>
            <a:fillRect/>
          </a:stretch>
        </p:blipFill>
        <p:spPr>
          <a:xfrm>
            <a:off x="1683273" y="4692078"/>
            <a:ext cx="415792" cy="438828"/>
          </a:xfrm>
          <a:prstGeom prst="rect">
            <a:avLst/>
          </a:prstGeom>
          <a:noFill/>
          <a:ln>
            <a:noFill/>
          </a:ln>
        </p:spPr>
      </p:pic>
      <p:pic>
        <p:nvPicPr>
          <p:cNvPr id="806" name="Google Shape;806;p30"/>
          <p:cNvPicPr preferRelativeResize="0"/>
          <p:nvPr/>
        </p:nvPicPr>
        <p:blipFill>
          <a:blip r:embed="rId6">
            <a:alphaModFix/>
          </a:blip>
          <a:stretch>
            <a:fillRect/>
          </a:stretch>
        </p:blipFill>
        <p:spPr>
          <a:xfrm>
            <a:off x="2211931" y="4454250"/>
            <a:ext cx="641125" cy="676656"/>
          </a:xfrm>
          <a:prstGeom prst="rect">
            <a:avLst/>
          </a:prstGeom>
          <a:noFill/>
          <a:ln>
            <a:noFill/>
          </a:ln>
        </p:spPr>
      </p:pic>
      <p:pic>
        <p:nvPicPr>
          <p:cNvPr id="807" name="Google Shape;807;p30"/>
          <p:cNvPicPr preferRelativeResize="0"/>
          <p:nvPr/>
        </p:nvPicPr>
        <p:blipFill>
          <a:blip r:embed="rId5">
            <a:alphaModFix/>
          </a:blip>
          <a:stretch>
            <a:fillRect/>
          </a:stretch>
        </p:blipFill>
        <p:spPr>
          <a:xfrm>
            <a:off x="2973374" y="4692078"/>
            <a:ext cx="415792" cy="438828"/>
          </a:xfrm>
          <a:prstGeom prst="rect">
            <a:avLst/>
          </a:prstGeom>
          <a:noFill/>
          <a:ln>
            <a:noFill/>
          </a:ln>
        </p:spPr>
      </p:pic>
      <p:pic>
        <p:nvPicPr>
          <p:cNvPr id="808" name="Google Shape;808;p30"/>
          <p:cNvPicPr preferRelativeResize="0"/>
          <p:nvPr/>
        </p:nvPicPr>
        <p:blipFill>
          <a:blip r:embed="rId6">
            <a:alphaModFix/>
          </a:blip>
          <a:stretch>
            <a:fillRect/>
          </a:stretch>
        </p:blipFill>
        <p:spPr>
          <a:xfrm>
            <a:off x="3502023" y="4692078"/>
            <a:ext cx="415792" cy="438828"/>
          </a:xfrm>
          <a:prstGeom prst="rect">
            <a:avLst/>
          </a:prstGeom>
          <a:noFill/>
          <a:ln>
            <a:noFill/>
          </a:ln>
        </p:spPr>
      </p:pic>
      <p:sp>
        <p:nvSpPr>
          <p:cNvPr id="809" name="Google Shape;809;p30"/>
          <p:cNvSpPr/>
          <p:nvPr/>
        </p:nvSpPr>
        <p:spPr>
          <a:xfrm>
            <a:off x="730319" y="4736846"/>
            <a:ext cx="188131" cy="199514"/>
          </a:xfrm>
          <a:custGeom>
            <a:rect b="b" l="l" r="r" t="t"/>
            <a:pathLst>
              <a:path extrusionOk="0" h="20595" w="19679">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moveTo>
                  <a:pt x="9401" y="879"/>
                </a:moveTo>
                <a:lnTo>
                  <a:pt x="9401" y="3079"/>
                </a:lnTo>
                <a:cubicBezTo>
                  <a:pt x="9401" y="3333"/>
                  <a:pt x="9597" y="3538"/>
                  <a:pt x="9839" y="3538"/>
                </a:cubicBezTo>
                <a:cubicBezTo>
                  <a:pt x="10081" y="3538"/>
                  <a:pt x="10277" y="3333"/>
                  <a:pt x="10277" y="3079"/>
                </a:cubicBezTo>
                <a:lnTo>
                  <a:pt x="10277" y="879"/>
                </a:lnTo>
                <a:cubicBezTo>
                  <a:pt x="12435" y="988"/>
                  <a:pt x="14563" y="1905"/>
                  <a:pt x="16211" y="3629"/>
                </a:cubicBezTo>
                <a:cubicBezTo>
                  <a:pt x="17862" y="5357"/>
                  <a:pt x="18738" y="7590"/>
                  <a:pt x="18840" y="9853"/>
                </a:cubicBezTo>
                <a:lnTo>
                  <a:pt x="17580" y="9853"/>
                </a:lnTo>
                <a:cubicBezTo>
                  <a:pt x="17338" y="9853"/>
                  <a:pt x="17142" y="10058"/>
                  <a:pt x="17142" y="10311"/>
                </a:cubicBezTo>
                <a:cubicBezTo>
                  <a:pt x="17142" y="10565"/>
                  <a:pt x="17338" y="10770"/>
                  <a:pt x="17580" y="10770"/>
                </a:cubicBezTo>
                <a:lnTo>
                  <a:pt x="18838" y="10770"/>
                </a:lnTo>
                <a:cubicBezTo>
                  <a:pt x="18731" y="13024"/>
                  <a:pt x="17855" y="15245"/>
                  <a:pt x="16211" y="16966"/>
                </a:cubicBezTo>
                <a:cubicBezTo>
                  <a:pt x="14563" y="18690"/>
                  <a:pt x="12435" y="19607"/>
                  <a:pt x="10277" y="19716"/>
                </a:cubicBezTo>
                <a:lnTo>
                  <a:pt x="10277" y="17458"/>
                </a:lnTo>
                <a:cubicBezTo>
                  <a:pt x="10277" y="17205"/>
                  <a:pt x="10081" y="16999"/>
                  <a:pt x="9839" y="16999"/>
                </a:cubicBezTo>
                <a:cubicBezTo>
                  <a:pt x="9597" y="16999"/>
                  <a:pt x="9401" y="17205"/>
                  <a:pt x="9401" y="17458"/>
                </a:cubicBezTo>
                <a:lnTo>
                  <a:pt x="9401" y="19716"/>
                </a:lnTo>
                <a:cubicBezTo>
                  <a:pt x="7243" y="19607"/>
                  <a:pt x="5115" y="18690"/>
                  <a:pt x="3467" y="16966"/>
                </a:cubicBezTo>
                <a:cubicBezTo>
                  <a:pt x="1823" y="15245"/>
                  <a:pt x="947" y="13024"/>
                  <a:pt x="840" y="10770"/>
                </a:cubicBezTo>
                <a:lnTo>
                  <a:pt x="2079" y="10770"/>
                </a:lnTo>
                <a:cubicBezTo>
                  <a:pt x="2321" y="10770"/>
                  <a:pt x="2518" y="10565"/>
                  <a:pt x="2518" y="10311"/>
                </a:cubicBezTo>
                <a:cubicBezTo>
                  <a:pt x="2518" y="10058"/>
                  <a:pt x="2321" y="9853"/>
                  <a:pt x="2079" y="9853"/>
                </a:cubicBezTo>
                <a:lnTo>
                  <a:pt x="838" y="9853"/>
                </a:lnTo>
                <a:cubicBezTo>
                  <a:pt x="940" y="7590"/>
                  <a:pt x="1816" y="5357"/>
                  <a:pt x="3467" y="3629"/>
                </a:cubicBezTo>
                <a:cubicBezTo>
                  <a:pt x="5115" y="1905"/>
                  <a:pt x="7243" y="988"/>
                  <a:pt x="9401" y="879"/>
                </a:cubicBezTo>
                <a:close/>
                <a:moveTo>
                  <a:pt x="6410" y="4479"/>
                </a:moveTo>
                <a:cubicBezTo>
                  <a:pt x="5863" y="4484"/>
                  <a:pt x="5316" y="4699"/>
                  <a:pt x="4898" y="5134"/>
                </a:cubicBezTo>
                <a:cubicBezTo>
                  <a:pt x="4061" y="6006"/>
                  <a:pt x="4062" y="7425"/>
                  <a:pt x="4898" y="8299"/>
                </a:cubicBezTo>
                <a:cubicBezTo>
                  <a:pt x="4955" y="8359"/>
                  <a:pt x="5014" y="8413"/>
                  <a:pt x="5075" y="8464"/>
                </a:cubicBezTo>
                <a:cubicBezTo>
                  <a:pt x="4085" y="9032"/>
                  <a:pt x="3323" y="9983"/>
                  <a:pt x="2936" y="11107"/>
                </a:cubicBezTo>
                <a:cubicBezTo>
                  <a:pt x="2841" y="11383"/>
                  <a:pt x="2758" y="11664"/>
                  <a:pt x="2696" y="11952"/>
                </a:cubicBezTo>
                <a:cubicBezTo>
                  <a:pt x="2631" y="12253"/>
                  <a:pt x="2589" y="12560"/>
                  <a:pt x="2572" y="12873"/>
                </a:cubicBezTo>
                <a:cubicBezTo>
                  <a:pt x="2556" y="13016"/>
                  <a:pt x="2599" y="13160"/>
                  <a:pt x="2689" y="13269"/>
                </a:cubicBezTo>
                <a:cubicBezTo>
                  <a:pt x="2763" y="13360"/>
                  <a:pt x="2866" y="13420"/>
                  <a:pt x="2979" y="13440"/>
                </a:cubicBezTo>
                <a:lnTo>
                  <a:pt x="4913" y="13435"/>
                </a:lnTo>
                <a:cubicBezTo>
                  <a:pt x="5011" y="13438"/>
                  <a:pt x="5108" y="13409"/>
                  <a:pt x="5191" y="13355"/>
                </a:cubicBezTo>
                <a:cubicBezTo>
                  <a:pt x="5279" y="13297"/>
                  <a:pt x="5347" y="13213"/>
                  <a:pt x="5387" y="13114"/>
                </a:cubicBezTo>
                <a:cubicBezTo>
                  <a:pt x="5529" y="12603"/>
                  <a:pt x="5729" y="12110"/>
                  <a:pt x="5982" y="11648"/>
                </a:cubicBezTo>
                <a:cubicBezTo>
                  <a:pt x="6270" y="11120"/>
                  <a:pt x="6626" y="10636"/>
                  <a:pt x="7038" y="10209"/>
                </a:cubicBezTo>
                <a:cubicBezTo>
                  <a:pt x="7113" y="10141"/>
                  <a:pt x="7157" y="10043"/>
                  <a:pt x="7160" y="9940"/>
                </a:cubicBezTo>
                <a:cubicBezTo>
                  <a:pt x="7161" y="9879"/>
                  <a:pt x="7149" y="9820"/>
                  <a:pt x="7122" y="9766"/>
                </a:cubicBezTo>
                <a:cubicBezTo>
                  <a:pt x="6849" y="9167"/>
                  <a:pt x="6771" y="8490"/>
                  <a:pt x="6900" y="7840"/>
                </a:cubicBezTo>
                <a:cubicBezTo>
                  <a:pt x="7047" y="7102"/>
                  <a:pt x="7451" y="6448"/>
                  <a:pt x="8032" y="6003"/>
                </a:cubicBezTo>
                <a:cubicBezTo>
                  <a:pt x="8133" y="5944"/>
                  <a:pt x="8201" y="5838"/>
                  <a:pt x="8216" y="5718"/>
                </a:cubicBezTo>
                <a:cubicBezTo>
                  <a:pt x="8224" y="5652"/>
                  <a:pt x="8216" y="5585"/>
                  <a:pt x="8191" y="5524"/>
                </a:cubicBezTo>
                <a:cubicBezTo>
                  <a:pt x="8118" y="5382"/>
                  <a:pt x="8030" y="5253"/>
                  <a:pt x="7923" y="5134"/>
                </a:cubicBezTo>
                <a:cubicBezTo>
                  <a:pt x="7518" y="4685"/>
                  <a:pt x="6963" y="4475"/>
                  <a:pt x="6410" y="4479"/>
                </a:cubicBezTo>
                <a:close/>
                <a:moveTo>
                  <a:pt x="13264" y="4479"/>
                </a:moveTo>
                <a:cubicBezTo>
                  <a:pt x="12712" y="4475"/>
                  <a:pt x="12156" y="4685"/>
                  <a:pt x="11752" y="5134"/>
                </a:cubicBezTo>
                <a:cubicBezTo>
                  <a:pt x="11645" y="5253"/>
                  <a:pt x="11557" y="5382"/>
                  <a:pt x="11484" y="5524"/>
                </a:cubicBezTo>
                <a:cubicBezTo>
                  <a:pt x="11459" y="5585"/>
                  <a:pt x="11451" y="5652"/>
                  <a:pt x="11459" y="5718"/>
                </a:cubicBezTo>
                <a:cubicBezTo>
                  <a:pt x="11474" y="5838"/>
                  <a:pt x="11542" y="5944"/>
                  <a:pt x="11643" y="6003"/>
                </a:cubicBezTo>
                <a:cubicBezTo>
                  <a:pt x="12224" y="6448"/>
                  <a:pt x="12627" y="7102"/>
                  <a:pt x="12774" y="7840"/>
                </a:cubicBezTo>
                <a:cubicBezTo>
                  <a:pt x="12904" y="8490"/>
                  <a:pt x="12826" y="9167"/>
                  <a:pt x="12553" y="9766"/>
                </a:cubicBezTo>
                <a:cubicBezTo>
                  <a:pt x="12526" y="9820"/>
                  <a:pt x="12513" y="9879"/>
                  <a:pt x="12515" y="9940"/>
                </a:cubicBezTo>
                <a:cubicBezTo>
                  <a:pt x="12517" y="10043"/>
                  <a:pt x="12562" y="10141"/>
                  <a:pt x="12636" y="10209"/>
                </a:cubicBezTo>
                <a:cubicBezTo>
                  <a:pt x="13049" y="10636"/>
                  <a:pt x="13405" y="11120"/>
                  <a:pt x="13693" y="11648"/>
                </a:cubicBezTo>
                <a:cubicBezTo>
                  <a:pt x="13946" y="12110"/>
                  <a:pt x="14146" y="12603"/>
                  <a:pt x="14288" y="13114"/>
                </a:cubicBezTo>
                <a:cubicBezTo>
                  <a:pt x="14328" y="13213"/>
                  <a:pt x="14396" y="13297"/>
                  <a:pt x="14484" y="13355"/>
                </a:cubicBezTo>
                <a:cubicBezTo>
                  <a:pt x="14567" y="13409"/>
                  <a:pt x="14663" y="13438"/>
                  <a:pt x="14762" y="13435"/>
                </a:cubicBezTo>
                <a:lnTo>
                  <a:pt x="16696" y="13440"/>
                </a:lnTo>
                <a:cubicBezTo>
                  <a:pt x="16809" y="13420"/>
                  <a:pt x="16911" y="13360"/>
                  <a:pt x="16986" y="13269"/>
                </a:cubicBezTo>
                <a:cubicBezTo>
                  <a:pt x="17076" y="13160"/>
                  <a:pt x="17119" y="13016"/>
                  <a:pt x="17103" y="12873"/>
                </a:cubicBezTo>
                <a:cubicBezTo>
                  <a:pt x="17086" y="12560"/>
                  <a:pt x="17044" y="12253"/>
                  <a:pt x="16979" y="11952"/>
                </a:cubicBezTo>
                <a:cubicBezTo>
                  <a:pt x="16917" y="11664"/>
                  <a:pt x="16834" y="11383"/>
                  <a:pt x="16739" y="11107"/>
                </a:cubicBezTo>
                <a:cubicBezTo>
                  <a:pt x="16352" y="9983"/>
                  <a:pt x="15589" y="9032"/>
                  <a:pt x="14600" y="8464"/>
                </a:cubicBezTo>
                <a:cubicBezTo>
                  <a:pt x="14661" y="8413"/>
                  <a:pt x="14720" y="8359"/>
                  <a:pt x="14777" y="8299"/>
                </a:cubicBezTo>
                <a:cubicBezTo>
                  <a:pt x="15613" y="7425"/>
                  <a:pt x="15614" y="6006"/>
                  <a:pt x="14777" y="5134"/>
                </a:cubicBezTo>
                <a:cubicBezTo>
                  <a:pt x="14359" y="4699"/>
                  <a:pt x="13811" y="4484"/>
                  <a:pt x="13264" y="4479"/>
                </a:cubicBezTo>
                <a:close/>
                <a:moveTo>
                  <a:pt x="6410" y="5355"/>
                </a:moveTo>
                <a:cubicBezTo>
                  <a:pt x="6680" y="5355"/>
                  <a:pt x="6949" y="5444"/>
                  <a:pt x="7176" y="5618"/>
                </a:cubicBezTo>
                <a:cubicBezTo>
                  <a:pt x="6633" y="6142"/>
                  <a:pt x="6249" y="6825"/>
                  <a:pt x="6083" y="7581"/>
                </a:cubicBezTo>
                <a:cubicBezTo>
                  <a:pt x="6051" y="7723"/>
                  <a:pt x="6030" y="7867"/>
                  <a:pt x="6015" y="8011"/>
                </a:cubicBezTo>
                <a:cubicBezTo>
                  <a:pt x="5823" y="7948"/>
                  <a:pt x="5643" y="7838"/>
                  <a:pt x="5491" y="7679"/>
                </a:cubicBezTo>
                <a:cubicBezTo>
                  <a:pt x="4983" y="7148"/>
                  <a:pt x="4983" y="6286"/>
                  <a:pt x="5491" y="5754"/>
                </a:cubicBezTo>
                <a:cubicBezTo>
                  <a:pt x="5745" y="5488"/>
                  <a:pt x="6078" y="5355"/>
                  <a:pt x="6410" y="5355"/>
                </a:cubicBezTo>
                <a:close/>
                <a:moveTo>
                  <a:pt x="13264" y="5355"/>
                </a:moveTo>
                <a:cubicBezTo>
                  <a:pt x="13597" y="5355"/>
                  <a:pt x="13930" y="5488"/>
                  <a:pt x="14184" y="5754"/>
                </a:cubicBezTo>
                <a:cubicBezTo>
                  <a:pt x="14692" y="6286"/>
                  <a:pt x="14692" y="7148"/>
                  <a:pt x="14184" y="7679"/>
                </a:cubicBezTo>
                <a:cubicBezTo>
                  <a:pt x="14032" y="7838"/>
                  <a:pt x="13852" y="7948"/>
                  <a:pt x="13660" y="8011"/>
                </a:cubicBezTo>
                <a:cubicBezTo>
                  <a:pt x="13645" y="7867"/>
                  <a:pt x="13624" y="7723"/>
                  <a:pt x="13592" y="7581"/>
                </a:cubicBezTo>
                <a:cubicBezTo>
                  <a:pt x="13425" y="6825"/>
                  <a:pt x="13042" y="6142"/>
                  <a:pt x="12498" y="5618"/>
                </a:cubicBezTo>
                <a:cubicBezTo>
                  <a:pt x="12726" y="5444"/>
                  <a:pt x="12995" y="5355"/>
                  <a:pt x="13264" y="5355"/>
                </a:cubicBezTo>
                <a:close/>
                <a:moveTo>
                  <a:pt x="9839" y="6265"/>
                </a:moveTo>
                <a:cubicBezTo>
                  <a:pt x="9292" y="6265"/>
                  <a:pt x="8744" y="6483"/>
                  <a:pt x="8327" y="6920"/>
                </a:cubicBezTo>
                <a:cubicBezTo>
                  <a:pt x="7491" y="7794"/>
                  <a:pt x="7491" y="9212"/>
                  <a:pt x="8327" y="10086"/>
                </a:cubicBezTo>
                <a:cubicBezTo>
                  <a:pt x="8383" y="10145"/>
                  <a:pt x="8443" y="10199"/>
                  <a:pt x="8504" y="10251"/>
                </a:cubicBezTo>
                <a:cubicBezTo>
                  <a:pt x="7514" y="10818"/>
                  <a:pt x="6752" y="11770"/>
                  <a:pt x="6364" y="12894"/>
                </a:cubicBezTo>
                <a:cubicBezTo>
                  <a:pt x="6269" y="13169"/>
                  <a:pt x="6186" y="13450"/>
                  <a:pt x="6124" y="13739"/>
                </a:cubicBezTo>
                <a:cubicBezTo>
                  <a:pt x="6060" y="14039"/>
                  <a:pt x="6018" y="14347"/>
                  <a:pt x="6000" y="14659"/>
                </a:cubicBezTo>
                <a:cubicBezTo>
                  <a:pt x="5985" y="14803"/>
                  <a:pt x="6027" y="14946"/>
                  <a:pt x="6117" y="15056"/>
                </a:cubicBezTo>
                <a:cubicBezTo>
                  <a:pt x="6192" y="15146"/>
                  <a:pt x="6295" y="15206"/>
                  <a:pt x="6407" y="15226"/>
                </a:cubicBezTo>
                <a:lnTo>
                  <a:pt x="13208" y="15226"/>
                </a:lnTo>
                <a:cubicBezTo>
                  <a:pt x="13357" y="15232"/>
                  <a:pt x="13501" y="15170"/>
                  <a:pt x="13603" y="15056"/>
                </a:cubicBezTo>
                <a:cubicBezTo>
                  <a:pt x="13694" y="14954"/>
                  <a:pt x="13743" y="14820"/>
                  <a:pt x="13740" y="14681"/>
                </a:cubicBezTo>
                <a:cubicBezTo>
                  <a:pt x="13686" y="13903"/>
                  <a:pt x="13493" y="13142"/>
                  <a:pt x="13172" y="12439"/>
                </a:cubicBezTo>
                <a:cubicBezTo>
                  <a:pt x="12947" y="11946"/>
                  <a:pt x="12656" y="11484"/>
                  <a:pt x="12308" y="11093"/>
                </a:cubicBezTo>
                <a:cubicBezTo>
                  <a:pt x="11988" y="10735"/>
                  <a:pt x="11616" y="10436"/>
                  <a:pt x="11180" y="10247"/>
                </a:cubicBezTo>
                <a:cubicBezTo>
                  <a:pt x="11239" y="10197"/>
                  <a:pt x="11296" y="10143"/>
                  <a:pt x="11351" y="10086"/>
                </a:cubicBezTo>
                <a:cubicBezTo>
                  <a:pt x="12187" y="9212"/>
                  <a:pt x="12187" y="7794"/>
                  <a:pt x="11351" y="6920"/>
                </a:cubicBezTo>
                <a:cubicBezTo>
                  <a:pt x="10934" y="6483"/>
                  <a:pt x="10386" y="6265"/>
                  <a:pt x="9839" y="6265"/>
                </a:cubicBezTo>
                <a:close/>
                <a:moveTo>
                  <a:pt x="9839" y="7142"/>
                </a:moveTo>
                <a:cubicBezTo>
                  <a:pt x="10172" y="7142"/>
                  <a:pt x="10505" y="7275"/>
                  <a:pt x="10759" y="7541"/>
                </a:cubicBezTo>
                <a:cubicBezTo>
                  <a:pt x="11267" y="8072"/>
                  <a:pt x="11267" y="8934"/>
                  <a:pt x="10759" y="9465"/>
                </a:cubicBezTo>
                <a:cubicBezTo>
                  <a:pt x="10251" y="9997"/>
                  <a:pt x="9427" y="9997"/>
                  <a:pt x="8919" y="9465"/>
                </a:cubicBezTo>
                <a:cubicBezTo>
                  <a:pt x="8411" y="8934"/>
                  <a:pt x="8411" y="8072"/>
                  <a:pt x="8919" y="7541"/>
                </a:cubicBezTo>
                <a:cubicBezTo>
                  <a:pt x="9173" y="7275"/>
                  <a:pt x="9506" y="7142"/>
                  <a:pt x="9839" y="7142"/>
                </a:cubicBezTo>
                <a:close/>
                <a:moveTo>
                  <a:pt x="6029" y="9013"/>
                </a:moveTo>
                <a:cubicBezTo>
                  <a:pt x="6050" y="9154"/>
                  <a:pt x="6077" y="9294"/>
                  <a:pt x="6113" y="9432"/>
                </a:cubicBezTo>
                <a:cubicBezTo>
                  <a:pt x="6148" y="9570"/>
                  <a:pt x="6190" y="9706"/>
                  <a:pt x="6240" y="9840"/>
                </a:cubicBezTo>
                <a:cubicBezTo>
                  <a:pt x="5825" y="10292"/>
                  <a:pt x="5469" y="10802"/>
                  <a:pt x="5184" y="11354"/>
                </a:cubicBezTo>
                <a:cubicBezTo>
                  <a:pt x="4992" y="11728"/>
                  <a:pt x="4836" y="12120"/>
                  <a:pt x="4712" y="12523"/>
                </a:cubicBezTo>
                <a:lnTo>
                  <a:pt x="3451" y="12523"/>
                </a:lnTo>
                <a:cubicBezTo>
                  <a:pt x="3447" y="12058"/>
                  <a:pt x="3697" y="11266"/>
                  <a:pt x="4145" y="10548"/>
                </a:cubicBezTo>
                <a:cubicBezTo>
                  <a:pt x="4593" y="9829"/>
                  <a:pt x="5239" y="9185"/>
                  <a:pt x="6029" y="9013"/>
                </a:cubicBezTo>
                <a:close/>
                <a:moveTo>
                  <a:pt x="13645" y="9013"/>
                </a:moveTo>
                <a:cubicBezTo>
                  <a:pt x="14436" y="9185"/>
                  <a:pt x="15082" y="9829"/>
                  <a:pt x="15530" y="10548"/>
                </a:cubicBezTo>
                <a:cubicBezTo>
                  <a:pt x="15978" y="11266"/>
                  <a:pt x="16228" y="12058"/>
                  <a:pt x="16224" y="12523"/>
                </a:cubicBezTo>
                <a:lnTo>
                  <a:pt x="14963" y="12523"/>
                </a:lnTo>
                <a:cubicBezTo>
                  <a:pt x="14839" y="12120"/>
                  <a:pt x="14683" y="11728"/>
                  <a:pt x="14491" y="11354"/>
                </a:cubicBezTo>
                <a:cubicBezTo>
                  <a:pt x="14206" y="10802"/>
                  <a:pt x="13850" y="10292"/>
                  <a:pt x="13435" y="9840"/>
                </a:cubicBezTo>
                <a:cubicBezTo>
                  <a:pt x="13484" y="9706"/>
                  <a:pt x="13527" y="9570"/>
                  <a:pt x="13562" y="9432"/>
                </a:cubicBezTo>
                <a:cubicBezTo>
                  <a:pt x="13598" y="9294"/>
                  <a:pt x="13625" y="9154"/>
                  <a:pt x="13645" y="9013"/>
                </a:cubicBezTo>
                <a:close/>
                <a:moveTo>
                  <a:pt x="9893" y="10754"/>
                </a:moveTo>
                <a:cubicBezTo>
                  <a:pt x="11694" y="10775"/>
                  <a:pt x="12646" y="13184"/>
                  <a:pt x="12828" y="14310"/>
                </a:cubicBezTo>
                <a:lnTo>
                  <a:pt x="6879" y="14310"/>
                </a:lnTo>
                <a:cubicBezTo>
                  <a:pt x="6872" y="13295"/>
                  <a:pt x="8063" y="10732"/>
                  <a:pt x="9893" y="10754"/>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t/>
            </a:r>
            <a:endParaRPr b="0" i="0" sz="800" u="none" cap="none" strike="noStrike">
              <a:solidFill>
                <a:srgbClr val="252D30"/>
              </a:solidFill>
              <a:latin typeface="Arial"/>
              <a:ea typeface="Arial"/>
              <a:cs typeface="Arial"/>
              <a:sym typeface="Arial"/>
            </a:endParaRPr>
          </a:p>
        </p:txBody>
      </p:sp>
      <p:sp>
        <p:nvSpPr>
          <p:cNvPr id="810" name="Google Shape;810;p30"/>
          <p:cNvSpPr/>
          <p:nvPr/>
        </p:nvSpPr>
        <p:spPr>
          <a:xfrm>
            <a:off x="1281557" y="4749477"/>
            <a:ext cx="189717" cy="201150"/>
          </a:xfrm>
          <a:custGeom>
            <a:rect b="b" l="l" r="r" t="t"/>
            <a:pathLst>
              <a:path extrusionOk="0" h="21600" w="21516">
                <a:moveTo>
                  <a:pt x="16305" y="0"/>
                </a:moveTo>
                <a:cubicBezTo>
                  <a:pt x="16079" y="0"/>
                  <a:pt x="15852" y="82"/>
                  <a:pt x="15685" y="243"/>
                </a:cubicBezTo>
                <a:lnTo>
                  <a:pt x="6935" y="8658"/>
                </a:lnTo>
                <a:cubicBezTo>
                  <a:pt x="6774" y="8812"/>
                  <a:pt x="6675" y="9030"/>
                  <a:pt x="6660" y="9254"/>
                </a:cubicBezTo>
                <a:lnTo>
                  <a:pt x="6614" y="13561"/>
                </a:lnTo>
                <a:cubicBezTo>
                  <a:pt x="6614" y="13786"/>
                  <a:pt x="6691" y="14025"/>
                  <a:pt x="6866" y="14179"/>
                </a:cubicBezTo>
                <a:cubicBezTo>
                  <a:pt x="7026" y="14333"/>
                  <a:pt x="7268" y="14444"/>
                  <a:pt x="7486" y="14444"/>
                </a:cubicBezTo>
                <a:lnTo>
                  <a:pt x="7509" y="14444"/>
                </a:lnTo>
                <a:lnTo>
                  <a:pt x="11827" y="14378"/>
                </a:lnTo>
                <a:cubicBezTo>
                  <a:pt x="12061" y="14378"/>
                  <a:pt x="12287" y="14246"/>
                  <a:pt x="12447" y="14091"/>
                </a:cubicBezTo>
                <a:lnTo>
                  <a:pt x="21265" y="5588"/>
                </a:lnTo>
                <a:cubicBezTo>
                  <a:pt x="21600" y="5265"/>
                  <a:pt x="21600" y="4732"/>
                  <a:pt x="21265" y="4395"/>
                </a:cubicBezTo>
                <a:lnTo>
                  <a:pt x="16948" y="243"/>
                </a:lnTo>
                <a:cubicBezTo>
                  <a:pt x="16766" y="82"/>
                  <a:pt x="16530" y="0"/>
                  <a:pt x="16305" y="0"/>
                </a:cubicBezTo>
                <a:close/>
                <a:moveTo>
                  <a:pt x="873" y="707"/>
                </a:moveTo>
                <a:cubicBezTo>
                  <a:pt x="391" y="707"/>
                  <a:pt x="0" y="1084"/>
                  <a:pt x="0" y="1546"/>
                </a:cubicBezTo>
                <a:lnTo>
                  <a:pt x="0" y="20739"/>
                </a:lnTo>
                <a:cubicBezTo>
                  <a:pt x="0" y="21201"/>
                  <a:pt x="391" y="21600"/>
                  <a:pt x="873" y="21600"/>
                </a:cubicBezTo>
                <a:lnTo>
                  <a:pt x="17200" y="21600"/>
                </a:lnTo>
                <a:cubicBezTo>
                  <a:pt x="17681" y="21600"/>
                  <a:pt x="18073" y="21201"/>
                  <a:pt x="18073" y="20739"/>
                </a:cubicBezTo>
                <a:lnTo>
                  <a:pt x="18073" y="12898"/>
                </a:lnTo>
                <a:cubicBezTo>
                  <a:pt x="18073" y="12436"/>
                  <a:pt x="17681" y="12059"/>
                  <a:pt x="17200" y="12059"/>
                </a:cubicBezTo>
                <a:cubicBezTo>
                  <a:pt x="16719" y="12059"/>
                  <a:pt x="16328" y="12436"/>
                  <a:pt x="16328" y="12898"/>
                </a:cubicBezTo>
                <a:lnTo>
                  <a:pt x="16328" y="19899"/>
                </a:lnTo>
                <a:lnTo>
                  <a:pt x="1745" y="19899"/>
                </a:lnTo>
                <a:lnTo>
                  <a:pt x="1745" y="2385"/>
                </a:lnTo>
                <a:cubicBezTo>
                  <a:pt x="1745" y="2385"/>
                  <a:pt x="9622" y="2385"/>
                  <a:pt x="9622" y="2385"/>
                </a:cubicBezTo>
                <a:cubicBezTo>
                  <a:pt x="10104" y="2385"/>
                  <a:pt x="10495" y="2010"/>
                  <a:pt x="10495" y="1546"/>
                </a:cubicBezTo>
                <a:cubicBezTo>
                  <a:pt x="10495" y="1084"/>
                  <a:pt x="10104" y="707"/>
                  <a:pt x="9622" y="707"/>
                </a:cubicBezTo>
                <a:lnTo>
                  <a:pt x="873" y="707"/>
                </a:lnTo>
                <a:close/>
                <a:moveTo>
                  <a:pt x="16305" y="2032"/>
                </a:moveTo>
                <a:lnTo>
                  <a:pt x="19382" y="4991"/>
                </a:lnTo>
                <a:cubicBezTo>
                  <a:pt x="19382" y="4991"/>
                  <a:pt x="17200" y="7134"/>
                  <a:pt x="17200" y="7134"/>
                </a:cubicBezTo>
                <a:lnTo>
                  <a:pt x="14123" y="4130"/>
                </a:lnTo>
                <a:lnTo>
                  <a:pt x="16305" y="2032"/>
                </a:lnTo>
                <a:close/>
                <a:moveTo>
                  <a:pt x="12883" y="5323"/>
                </a:moveTo>
                <a:lnTo>
                  <a:pt x="15960" y="8326"/>
                </a:lnTo>
                <a:cubicBezTo>
                  <a:pt x="15960" y="8326"/>
                  <a:pt x="11436" y="12655"/>
                  <a:pt x="11436" y="12655"/>
                </a:cubicBezTo>
                <a:lnTo>
                  <a:pt x="8382" y="12699"/>
                </a:lnTo>
                <a:lnTo>
                  <a:pt x="8428" y="9629"/>
                </a:lnTo>
                <a:lnTo>
                  <a:pt x="12883" y="5323"/>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sp>
        <p:nvSpPr>
          <p:cNvPr id="811" name="Google Shape;811;p30"/>
          <p:cNvSpPr/>
          <p:nvPr/>
        </p:nvSpPr>
        <p:spPr>
          <a:xfrm>
            <a:off x="1796312" y="4756198"/>
            <a:ext cx="189730" cy="201160"/>
          </a:xfrm>
          <a:custGeom>
            <a:rect b="b" l="l" r="r" t="t"/>
            <a:pathLst>
              <a:path extrusionOk="0" h="21549" w="20634">
                <a:moveTo>
                  <a:pt x="10685" y="1"/>
                </a:moveTo>
                <a:cubicBezTo>
                  <a:pt x="10563" y="8"/>
                  <a:pt x="10450" y="74"/>
                  <a:pt x="10375" y="179"/>
                </a:cubicBezTo>
                <a:cubicBezTo>
                  <a:pt x="10316" y="262"/>
                  <a:pt x="10285" y="365"/>
                  <a:pt x="10287" y="470"/>
                </a:cubicBezTo>
                <a:lnTo>
                  <a:pt x="10287" y="21085"/>
                </a:lnTo>
                <a:cubicBezTo>
                  <a:pt x="10277" y="21229"/>
                  <a:pt x="10335" y="21370"/>
                  <a:pt x="10439" y="21459"/>
                </a:cubicBezTo>
                <a:cubicBezTo>
                  <a:pt x="10503" y="21513"/>
                  <a:pt x="10581" y="21545"/>
                  <a:pt x="10662" y="21548"/>
                </a:cubicBezTo>
                <a:cubicBezTo>
                  <a:pt x="13227" y="21586"/>
                  <a:pt x="15800" y="20535"/>
                  <a:pt x="17754" y="18399"/>
                </a:cubicBezTo>
                <a:cubicBezTo>
                  <a:pt x="21596" y="14198"/>
                  <a:pt x="21592" y="7395"/>
                  <a:pt x="17754" y="3185"/>
                </a:cubicBezTo>
                <a:cubicBezTo>
                  <a:pt x="15807" y="1049"/>
                  <a:pt x="13245" y="-14"/>
                  <a:pt x="10685" y="1"/>
                </a:cubicBezTo>
                <a:close/>
                <a:moveTo>
                  <a:pt x="6718" y="694"/>
                </a:moveTo>
                <a:cubicBezTo>
                  <a:pt x="6497" y="698"/>
                  <a:pt x="6278" y="754"/>
                  <a:pt x="6076" y="860"/>
                </a:cubicBezTo>
                <a:cubicBezTo>
                  <a:pt x="5712" y="1036"/>
                  <a:pt x="5354" y="1228"/>
                  <a:pt x="5003" y="1434"/>
                </a:cubicBezTo>
                <a:cubicBezTo>
                  <a:pt x="4637" y="1650"/>
                  <a:pt x="4276" y="1882"/>
                  <a:pt x="3962" y="2181"/>
                </a:cubicBezTo>
                <a:cubicBezTo>
                  <a:pt x="3690" y="2439"/>
                  <a:pt x="3453" y="2748"/>
                  <a:pt x="3341" y="3123"/>
                </a:cubicBezTo>
                <a:cubicBezTo>
                  <a:pt x="3194" y="3611"/>
                  <a:pt x="3276" y="4147"/>
                  <a:pt x="3559" y="4558"/>
                </a:cubicBezTo>
                <a:lnTo>
                  <a:pt x="4049" y="5137"/>
                </a:lnTo>
                <a:cubicBezTo>
                  <a:pt x="4129" y="5273"/>
                  <a:pt x="4172" y="5431"/>
                  <a:pt x="4174" y="5592"/>
                </a:cubicBezTo>
                <a:cubicBezTo>
                  <a:pt x="4177" y="5770"/>
                  <a:pt x="4130" y="5944"/>
                  <a:pt x="4039" y="6092"/>
                </a:cubicBezTo>
                <a:cubicBezTo>
                  <a:pt x="3875" y="6329"/>
                  <a:pt x="3724" y="6577"/>
                  <a:pt x="3587" y="6834"/>
                </a:cubicBezTo>
                <a:cubicBezTo>
                  <a:pt x="3455" y="7081"/>
                  <a:pt x="3336" y="7337"/>
                  <a:pt x="3231" y="7599"/>
                </a:cubicBezTo>
                <a:cubicBezTo>
                  <a:pt x="3152" y="7742"/>
                  <a:pt x="3040" y="7859"/>
                  <a:pt x="2905" y="7938"/>
                </a:cubicBezTo>
                <a:cubicBezTo>
                  <a:pt x="2704" y="8056"/>
                  <a:pt x="2467" y="8082"/>
                  <a:pt x="2248" y="8010"/>
                </a:cubicBezTo>
                <a:lnTo>
                  <a:pt x="1571" y="7902"/>
                </a:lnTo>
                <a:cubicBezTo>
                  <a:pt x="1161" y="7896"/>
                  <a:pt x="770" y="8092"/>
                  <a:pt x="508" y="8436"/>
                </a:cubicBezTo>
                <a:cubicBezTo>
                  <a:pt x="247" y="8779"/>
                  <a:pt x="147" y="9222"/>
                  <a:pt x="86" y="9662"/>
                </a:cubicBezTo>
                <a:cubicBezTo>
                  <a:pt x="30" y="10066"/>
                  <a:pt x="5" y="10473"/>
                  <a:pt x="1" y="10881"/>
                </a:cubicBezTo>
                <a:cubicBezTo>
                  <a:pt x="-4" y="11306"/>
                  <a:pt x="14" y="11734"/>
                  <a:pt x="110" y="12146"/>
                </a:cubicBezTo>
                <a:cubicBezTo>
                  <a:pt x="212" y="12586"/>
                  <a:pt x="403" y="13002"/>
                  <a:pt x="721" y="13295"/>
                </a:cubicBezTo>
                <a:cubicBezTo>
                  <a:pt x="1071" y="13617"/>
                  <a:pt x="1536" y="13751"/>
                  <a:pt x="1987" y="13659"/>
                </a:cubicBezTo>
                <a:lnTo>
                  <a:pt x="2462" y="13535"/>
                </a:lnTo>
                <a:cubicBezTo>
                  <a:pt x="2584" y="13501"/>
                  <a:pt x="2712" y="13507"/>
                  <a:pt x="2831" y="13552"/>
                </a:cubicBezTo>
                <a:cubicBezTo>
                  <a:pt x="2979" y="13608"/>
                  <a:pt x="3102" y="13722"/>
                  <a:pt x="3179" y="13871"/>
                </a:cubicBezTo>
                <a:cubicBezTo>
                  <a:pt x="3287" y="14188"/>
                  <a:pt x="3421" y="14494"/>
                  <a:pt x="3580" y="14785"/>
                </a:cubicBezTo>
                <a:cubicBezTo>
                  <a:pt x="3696" y="15000"/>
                  <a:pt x="3826" y="15205"/>
                  <a:pt x="3967" y="15400"/>
                </a:cubicBezTo>
                <a:cubicBezTo>
                  <a:pt x="4113" y="15571"/>
                  <a:pt x="4186" y="15801"/>
                  <a:pt x="4168" y="16034"/>
                </a:cubicBezTo>
                <a:cubicBezTo>
                  <a:pt x="4156" y="16204"/>
                  <a:pt x="4095" y="16365"/>
                  <a:pt x="3994" y="16495"/>
                </a:cubicBezTo>
                <a:lnTo>
                  <a:pt x="3616" y="16894"/>
                </a:lnTo>
                <a:cubicBezTo>
                  <a:pt x="3338" y="17246"/>
                  <a:pt x="3210" y="17710"/>
                  <a:pt x="3263" y="18171"/>
                </a:cubicBezTo>
                <a:cubicBezTo>
                  <a:pt x="3308" y="18553"/>
                  <a:pt x="3475" y="18905"/>
                  <a:pt x="3735" y="19165"/>
                </a:cubicBezTo>
                <a:cubicBezTo>
                  <a:pt x="4079" y="19486"/>
                  <a:pt x="4446" y="19777"/>
                  <a:pt x="4831" y="20036"/>
                </a:cubicBezTo>
                <a:cubicBezTo>
                  <a:pt x="5232" y="20307"/>
                  <a:pt x="5652" y="20542"/>
                  <a:pt x="6087" y="20739"/>
                </a:cubicBezTo>
                <a:cubicBezTo>
                  <a:pt x="6460" y="20916"/>
                  <a:pt x="6882" y="20925"/>
                  <a:pt x="7261" y="20764"/>
                </a:cubicBezTo>
                <a:cubicBezTo>
                  <a:pt x="7646" y="20600"/>
                  <a:pt x="7955" y="20276"/>
                  <a:pt x="8119" y="19863"/>
                </a:cubicBezTo>
                <a:lnTo>
                  <a:pt x="8291" y="19292"/>
                </a:lnTo>
                <a:cubicBezTo>
                  <a:pt x="8353" y="19151"/>
                  <a:pt x="8444" y="19027"/>
                  <a:pt x="8557" y="18932"/>
                </a:cubicBezTo>
                <a:cubicBezTo>
                  <a:pt x="8723" y="18791"/>
                  <a:pt x="8927" y="18716"/>
                  <a:pt x="9138" y="18720"/>
                </a:cubicBezTo>
                <a:lnTo>
                  <a:pt x="9835" y="18720"/>
                </a:lnTo>
                <a:cubicBezTo>
                  <a:pt x="10045" y="18715"/>
                  <a:pt x="10215" y="18531"/>
                  <a:pt x="10220" y="18302"/>
                </a:cubicBezTo>
                <a:cubicBezTo>
                  <a:pt x="10225" y="18064"/>
                  <a:pt x="10053" y="17867"/>
                  <a:pt x="9835" y="17861"/>
                </a:cubicBezTo>
                <a:lnTo>
                  <a:pt x="9091" y="17825"/>
                </a:lnTo>
                <a:cubicBezTo>
                  <a:pt x="8762" y="17788"/>
                  <a:pt x="8432" y="17875"/>
                  <a:pt x="8157" y="18074"/>
                </a:cubicBezTo>
                <a:cubicBezTo>
                  <a:pt x="7916" y="18248"/>
                  <a:pt x="7729" y="18499"/>
                  <a:pt x="7621" y="18792"/>
                </a:cubicBezTo>
                <a:lnTo>
                  <a:pt x="7428" y="19373"/>
                </a:lnTo>
                <a:cubicBezTo>
                  <a:pt x="7342" y="19603"/>
                  <a:pt x="7171" y="19783"/>
                  <a:pt x="6958" y="19870"/>
                </a:cubicBezTo>
                <a:cubicBezTo>
                  <a:pt x="6754" y="19953"/>
                  <a:pt x="6529" y="19943"/>
                  <a:pt x="6332" y="19843"/>
                </a:cubicBezTo>
                <a:cubicBezTo>
                  <a:pt x="6008" y="19688"/>
                  <a:pt x="5691" y="19516"/>
                  <a:pt x="5382" y="19328"/>
                </a:cubicBezTo>
                <a:cubicBezTo>
                  <a:pt x="5046" y="19123"/>
                  <a:pt x="4721" y="18900"/>
                  <a:pt x="4406" y="18659"/>
                </a:cubicBezTo>
                <a:cubicBezTo>
                  <a:pt x="4241" y="18515"/>
                  <a:pt x="4136" y="18305"/>
                  <a:pt x="4116" y="18076"/>
                </a:cubicBezTo>
                <a:cubicBezTo>
                  <a:pt x="4092" y="17814"/>
                  <a:pt x="4179" y="17555"/>
                  <a:pt x="4353" y="17372"/>
                </a:cubicBezTo>
                <a:lnTo>
                  <a:pt x="4695" y="16983"/>
                </a:lnTo>
                <a:cubicBezTo>
                  <a:pt x="4880" y="16739"/>
                  <a:pt x="4994" y="16441"/>
                  <a:pt x="5022" y="16125"/>
                </a:cubicBezTo>
                <a:cubicBezTo>
                  <a:pt x="5052" y="15787"/>
                  <a:pt x="4982" y="15448"/>
                  <a:pt x="4823" y="15156"/>
                </a:cubicBezTo>
                <a:cubicBezTo>
                  <a:pt x="4641" y="14885"/>
                  <a:pt x="4472" y="14604"/>
                  <a:pt x="4317" y="14315"/>
                </a:cubicBezTo>
                <a:cubicBezTo>
                  <a:pt x="4168" y="14037"/>
                  <a:pt x="4031" y="13752"/>
                  <a:pt x="3908" y="13460"/>
                </a:cubicBezTo>
                <a:cubicBezTo>
                  <a:pt x="3766" y="13126"/>
                  <a:pt x="3516" y="12863"/>
                  <a:pt x="3205" y="12721"/>
                </a:cubicBezTo>
                <a:cubicBezTo>
                  <a:pt x="3001" y="12628"/>
                  <a:pt x="2779" y="12591"/>
                  <a:pt x="2559" y="12614"/>
                </a:cubicBezTo>
                <a:lnTo>
                  <a:pt x="1977" y="12738"/>
                </a:lnTo>
                <a:cubicBezTo>
                  <a:pt x="1748" y="12802"/>
                  <a:pt x="1505" y="12759"/>
                  <a:pt x="1306" y="12622"/>
                </a:cubicBezTo>
                <a:cubicBezTo>
                  <a:pt x="1084" y="12468"/>
                  <a:pt x="938" y="12213"/>
                  <a:pt x="910" y="11929"/>
                </a:cubicBezTo>
                <a:cubicBezTo>
                  <a:pt x="862" y="11524"/>
                  <a:pt x="840" y="11117"/>
                  <a:pt x="842" y="10709"/>
                </a:cubicBezTo>
                <a:cubicBezTo>
                  <a:pt x="844" y="10305"/>
                  <a:pt x="871" y="9902"/>
                  <a:pt x="923" y="9502"/>
                </a:cubicBezTo>
                <a:cubicBezTo>
                  <a:pt x="941" y="9299"/>
                  <a:pt x="1033" y="9111"/>
                  <a:pt x="1178" y="8981"/>
                </a:cubicBezTo>
                <a:cubicBezTo>
                  <a:pt x="1343" y="8834"/>
                  <a:pt x="1560" y="8775"/>
                  <a:pt x="1768" y="8821"/>
                </a:cubicBezTo>
                <a:lnTo>
                  <a:pt x="2259" y="8955"/>
                </a:lnTo>
                <a:cubicBezTo>
                  <a:pt x="2542" y="9031"/>
                  <a:pt x="2840" y="9010"/>
                  <a:pt x="3111" y="8894"/>
                </a:cubicBezTo>
                <a:cubicBezTo>
                  <a:pt x="3417" y="8763"/>
                  <a:pt x="3672" y="8520"/>
                  <a:pt x="3831" y="8205"/>
                </a:cubicBezTo>
                <a:cubicBezTo>
                  <a:pt x="3996" y="7885"/>
                  <a:pt x="4163" y="7566"/>
                  <a:pt x="4332" y="7249"/>
                </a:cubicBezTo>
                <a:cubicBezTo>
                  <a:pt x="4506" y="6926"/>
                  <a:pt x="4681" y="6604"/>
                  <a:pt x="4860" y="6284"/>
                </a:cubicBezTo>
                <a:cubicBezTo>
                  <a:pt x="5002" y="5972"/>
                  <a:pt x="5050" y="5618"/>
                  <a:pt x="4994" y="5274"/>
                </a:cubicBezTo>
                <a:cubicBezTo>
                  <a:pt x="4973" y="5142"/>
                  <a:pt x="4936" y="5014"/>
                  <a:pt x="4884" y="4893"/>
                </a:cubicBezTo>
                <a:cubicBezTo>
                  <a:pt x="4820" y="4745"/>
                  <a:pt x="4734" y="4610"/>
                  <a:pt x="4628" y="4493"/>
                </a:cubicBezTo>
                <a:lnTo>
                  <a:pt x="4286" y="4077"/>
                </a:lnTo>
                <a:cubicBezTo>
                  <a:pt x="4166" y="3903"/>
                  <a:pt x="4113" y="3685"/>
                  <a:pt x="4138" y="3469"/>
                </a:cubicBezTo>
                <a:cubicBezTo>
                  <a:pt x="4162" y="3272"/>
                  <a:pt x="4249" y="3090"/>
                  <a:pt x="4385" y="2956"/>
                </a:cubicBezTo>
                <a:cubicBezTo>
                  <a:pt x="4723" y="2668"/>
                  <a:pt x="5083" y="2410"/>
                  <a:pt x="5461" y="2185"/>
                </a:cubicBezTo>
                <a:cubicBezTo>
                  <a:pt x="5796" y="1985"/>
                  <a:pt x="6144" y="1812"/>
                  <a:pt x="6503" y="1667"/>
                </a:cubicBezTo>
                <a:cubicBezTo>
                  <a:pt x="6686" y="1592"/>
                  <a:pt x="6890" y="1600"/>
                  <a:pt x="7068" y="1690"/>
                </a:cubicBezTo>
                <a:cubicBezTo>
                  <a:pt x="7254" y="1783"/>
                  <a:pt x="7396" y="1958"/>
                  <a:pt x="7458" y="2171"/>
                </a:cubicBezTo>
                <a:lnTo>
                  <a:pt x="7617" y="2767"/>
                </a:lnTo>
                <a:cubicBezTo>
                  <a:pt x="7717" y="3065"/>
                  <a:pt x="7899" y="3321"/>
                  <a:pt x="8139" y="3501"/>
                </a:cubicBezTo>
                <a:cubicBezTo>
                  <a:pt x="8380" y="3682"/>
                  <a:pt x="8666" y="3776"/>
                  <a:pt x="8958" y="3771"/>
                </a:cubicBezTo>
                <a:lnTo>
                  <a:pt x="9814" y="3771"/>
                </a:lnTo>
                <a:cubicBezTo>
                  <a:pt x="10041" y="3756"/>
                  <a:pt x="10219" y="3554"/>
                  <a:pt x="10224" y="3306"/>
                </a:cubicBezTo>
                <a:cubicBezTo>
                  <a:pt x="10229" y="3051"/>
                  <a:pt x="10050" y="2837"/>
                  <a:pt x="9817" y="2819"/>
                </a:cubicBezTo>
                <a:lnTo>
                  <a:pt x="9085" y="2819"/>
                </a:lnTo>
                <a:cubicBezTo>
                  <a:pt x="8926" y="2838"/>
                  <a:pt x="8765" y="2798"/>
                  <a:pt x="8628" y="2706"/>
                </a:cubicBezTo>
                <a:cubicBezTo>
                  <a:pt x="8478" y="2605"/>
                  <a:pt x="8367" y="2447"/>
                  <a:pt x="8317" y="2262"/>
                </a:cubicBezTo>
                <a:cubicBezTo>
                  <a:pt x="8288" y="2127"/>
                  <a:pt x="8251" y="1994"/>
                  <a:pt x="8206" y="1864"/>
                </a:cubicBezTo>
                <a:cubicBezTo>
                  <a:pt x="8163" y="1739"/>
                  <a:pt x="8112" y="1618"/>
                  <a:pt x="8054" y="1500"/>
                </a:cubicBezTo>
                <a:cubicBezTo>
                  <a:pt x="7844" y="1124"/>
                  <a:pt x="7505" y="852"/>
                  <a:pt x="7113" y="745"/>
                </a:cubicBezTo>
                <a:cubicBezTo>
                  <a:pt x="6983" y="709"/>
                  <a:pt x="6850" y="692"/>
                  <a:pt x="6718" y="694"/>
                </a:cubicBezTo>
                <a:close/>
                <a:moveTo>
                  <a:pt x="11217" y="974"/>
                </a:moveTo>
                <a:cubicBezTo>
                  <a:pt x="11249" y="976"/>
                  <a:pt x="11280" y="982"/>
                  <a:pt x="11310" y="991"/>
                </a:cubicBezTo>
                <a:cubicBezTo>
                  <a:pt x="12146" y="1339"/>
                  <a:pt x="12728" y="1825"/>
                  <a:pt x="13180" y="2415"/>
                </a:cubicBezTo>
                <a:cubicBezTo>
                  <a:pt x="13691" y="3080"/>
                  <a:pt x="14047" y="3873"/>
                  <a:pt x="14407" y="4691"/>
                </a:cubicBezTo>
                <a:lnTo>
                  <a:pt x="11124" y="4691"/>
                </a:lnTo>
                <a:lnTo>
                  <a:pt x="11124" y="979"/>
                </a:lnTo>
                <a:cubicBezTo>
                  <a:pt x="11155" y="974"/>
                  <a:pt x="11186" y="972"/>
                  <a:pt x="11217" y="974"/>
                </a:cubicBezTo>
                <a:close/>
                <a:moveTo>
                  <a:pt x="13508" y="1429"/>
                </a:moveTo>
                <a:cubicBezTo>
                  <a:pt x="14840" y="1888"/>
                  <a:pt x="16093" y="2692"/>
                  <a:pt x="17149" y="3846"/>
                </a:cubicBezTo>
                <a:cubicBezTo>
                  <a:pt x="17397" y="4116"/>
                  <a:pt x="17625" y="4399"/>
                  <a:pt x="17838" y="4691"/>
                </a:cubicBezTo>
                <a:lnTo>
                  <a:pt x="15363" y="4691"/>
                </a:lnTo>
                <a:cubicBezTo>
                  <a:pt x="15210" y="4261"/>
                  <a:pt x="15036" y="3843"/>
                  <a:pt x="14846" y="3441"/>
                </a:cubicBezTo>
                <a:cubicBezTo>
                  <a:pt x="14663" y="3055"/>
                  <a:pt x="14462" y="2680"/>
                  <a:pt x="14232" y="2324"/>
                </a:cubicBezTo>
                <a:cubicBezTo>
                  <a:pt x="14025" y="2004"/>
                  <a:pt x="13791" y="1700"/>
                  <a:pt x="13508" y="1429"/>
                </a:cubicBezTo>
                <a:close/>
                <a:moveTo>
                  <a:pt x="11124" y="5604"/>
                </a:moveTo>
                <a:lnTo>
                  <a:pt x="14757" y="5604"/>
                </a:lnTo>
                <a:cubicBezTo>
                  <a:pt x="14982" y="6314"/>
                  <a:pt x="15124" y="7055"/>
                  <a:pt x="15236" y="7801"/>
                </a:cubicBezTo>
                <a:cubicBezTo>
                  <a:pt x="15361" y="8633"/>
                  <a:pt x="15446" y="9479"/>
                  <a:pt x="15473" y="10332"/>
                </a:cubicBezTo>
                <a:lnTo>
                  <a:pt x="11124" y="10332"/>
                </a:lnTo>
                <a:lnTo>
                  <a:pt x="11124" y="5604"/>
                </a:lnTo>
                <a:close/>
                <a:moveTo>
                  <a:pt x="15649" y="5604"/>
                </a:moveTo>
                <a:lnTo>
                  <a:pt x="18427" y="5604"/>
                </a:lnTo>
                <a:cubicBezTo>
                  <a:pt x="18840" y="6328"/>
                  <a:pt x="19160" y="7098"/>
                  <a:pt x="19385" y="7893"/>
                </a:cubicBezTo>
                <a:cubicBezTo>
                  <a:pt x="19609" y="8688"/>
                  <a:pt x="19739" y="9508"/>
                  <a:pt x="19775" y="10332"/>
                </a:cubicBezTo>
                <a:lnTo>
                  <a:pt x="16265" y="10332"/>
                </a:lnTo>
                <a:cubicBezTo>
                  <a:pt x="16244" y="8855"/>
                  <a:pt x="16094" y="7373"/>
                  <a:pt x="15760" y="6010"/>
                </a:cubicBezTo>
                <a:cubicBezTo>
                  <a:pt x="15726" y="5873"/>
                  <a:pt x="15687" y="5739"/>
                  <a:pt x="15649" y="5604"/>
                </a:cubicBezTo>
                <a:close/>
                <a:moveTo>
                  <a:pt x="9579" y="7546"/>
                </a:moveTo>
                <a:cubicBezTo>
                  <a:pt x="8894" y="7604"/>
                  <a:pt x="8223" y="7916"/>
                  <a:pt x="7699" y="8488"/>
                </a:cubicBezTo>
                <a:cubicBezTo>
                  <a:pt x="6534" y="9760"/>
                  <a:pt x="6534" y="11822"/>
                  <a:pt x="7699" y="13094"/>
                </a:cubicBezTo>
                <a:cubicBezTo>
                  <a:pt x="8223" y="13667"/>
                  <a:pt x="8894" y="13979"/>
                  <a:pt x="9579" y="14036"/>
                </a:cubicBezTo>
                <a:cubicBezTo>
                  <a:pt x="9820" y="14045"/>
                  <a:pt x="10017" y="13829"/>
                  <a:pt x="10008" y="13566"/>
                </a:cubicBezTo>
                <a:cubicBezTo>
                  <a:pt x="9999" y="13317"/>
                  <a:pt x="9807" y="13123"/>
                  <a:pt x="9579" y="13133"/>
                </a:cubicBezTo>
                <a:cubicBezTo>
                  <a:pt x="9105" y="13078"/>
                  <a:pt x="8645" y="12854"/>
                  <a:pt x="8282" y="12457"/>
                </a:cubicBezTo>
                <a:cubicBezTo>
                  <a:pt x="7439" y="11537"/>
                  <a:pt x="7439" y="10045"/>
                  <a:pt x="8282" y="9125"/>
                </a:cubicBezTo>
                <a:cubicBezTo>
                  <a:pt x="8645" y="8729"/>
                  <a:pt x="9105" y="8504"/>
                  <a:pt x="9579" y="8449"/>
                </a:cubicBezTo>
                <a:cubicBezTo>
                  <a:pt x="9844" y="8458"/>
                  <a:pt x="10051" y="8201"/>
                  <a:pt x="10008" y="7915"/>
                </a:cubicBezTo>
                <a:cubicBezTo>
                  <a:pt x="9974" y="7689"/>
                  <a:pt x="9788" y="7529"/>
                  <a:pt x="9579" y="7546"/>
                </a:cubicBezTo>
                <a:close/>
                <a:moveTo>
                  <a:pt x="11124" y="11245"/>
                </a:moveTo>
                <a:lnTo>
                  <a:pt x="15477" y="11245"/>
                </a:lnTo>
                <a:cubicBezTo>
                  <a:pt x="15438" y="12818"/>
                  <a:pt x="15179" y="14400"/>
                  <a:pt x="14786" y="15844"/>
                </a:cubicBezTo>
                <a:cubicBezTo>
                  <a:pt x="14779" y="15872"/>
                  <a:pt x="14770" y="15900"/>
                  <a:pt x="14762" y="15928"/>
                </a:cubicBezTo>
                <a:lnTo>
                  <a:pt x="11124" y="15928"/>
                </a:lnTo>
                <a:lnTo>
                  <a:pt x="11124" y="11245"/>
                </a:lnTo>
                <a:close/>
                <a:moveTo>
                  <a:pt x="16261" y="11245"/>
                </a:moveTo>
                <a:lnTo>
                  <a:pt x="19775" y="11245"/>
                </a:lnTo>
                <a:cubicBezTo>
                  <a:pt x="19741" y="12061"/>
                  <a:pt x="19614" y="12872"/>
                  <a:pt x="19394" y="13659"/>
                </a:cubicBezTo>
                <a:cubicBezTo>
                  <a:pt x="19174" y="14446"/>
                  <a:pt x="18861" y="15209"/>
                  <a:pt x="18457" y="15928"/>
                </a:cubicBezTo>
                <a:lnTo>
                  <a:pt x="15633" y="15928"/>
                </a:lnTo>
                <a:cubicBezTo>
                  <a:pt x="15819" y="15250"/>
                  <a:pt x="15968" y="14560"/>
                  <a:pt x="16068" y="13858"/>
                </a:cubicBezTo>
                <a:cubicBezTo>
                  <a:pt x="16192" y="12998"/>
                  <a:pt x="16245" y="12124"/>
                  <a:pt x="16261" y="11245"/>
                </a:cubicBezTo>
                <a:close/>
                <a:moveTo>
                  <a:pt x="11124" y="16841"/>
                </a:moveTo>
                <a:lnTo>
                  <a:pt x="14475" y="16841"/>
                </a:lnTo>
                <a:cubicBezTo>
                  <a:pt x="14019" y="18145"/>
                  <a:pt x="13358" y="19320"/>
                  <a:pt x="12249" y="20108"/>
                </a:cubicBezTo>
                <a:cubicBezTo>
                  <a:pt x="11968" y="20308"/>
                  <a:pt x="11665" y="20470"/>
                  <a:pt x="11349" y="20590"/>
                </a:cubicBezTo>
                <a:cubicBezTo>
                  <a:pt x="11312" y="20598"/>
                  <a:pt x="11274" y="20603"/>
                  <a:pt x="11237" y="20606"/>
                </a:cubicBezTo>
                <a:cubicBezTo>
                  <a:pt x="11199" y="20608"/>
                  <a:pt x="11161" y="20609"/>
                  <a:pt x="11124" y="20605"/>
                </a:cubicBezTo>
                <a:lnTo>
                  <a:pt x="11124" y="16841"/>
                </a:lnTo>
                <a:close/>
                <a:moveTo>
                  <a:pt x="15357" y="16841"/>
                </a:moveTo>
                <a:lnTo>
                  <a:pt x="17874" y="16841"/>
                </a:lnTo>
                <a:cubicBezTo>
                  <a:pt x="17651" y="17152"/>
                  <a:pt x="17411" y="17452"/>
                  <a:pt x="17149" y="17738"/>
                </a:cubicBezTo>
                <a:cubicBezTo>
                  <a:pt x="16078" y="18908"/>
                  <a:pt x="14802" y="19718"/>
                  <a:pt x="13448" y="20174"/>
                </a:cubicBezTo>
                <a:cubicBezTo>
                  <a:pt x="13905" y="19737"/>
                  <a:pt x="14276" y="19217"/>
                  <a:pt x="14587" y="18650"/>
                </a:cubicBezTo>
                <a:cubicBezTo>
                  <a:pt x="14897" y="18082"/>
                  <a:pt x="15146" y="17467"/>
                  <a:pt x="15357" y="16841"/>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rPr lang="en" sz="800">
                <a:solidFill>
                  <a:srgbClr val="252D30"/>
                </a:solidFill>
              </a:rPr>
              <a:t> </a:t>
            </a:r>
            <a:endParaRPr b="0" i="0" sz="800" u="none" cap="none" strike="noStrike">
              <a:solidFill>
                <a:srgbClr val="252D30"/>
              </a:solidFill>
              <a:latin typeface="Arial"/>
              <a:ea typeface="Arial"/>
              <a:cs typeface="Arial"/>
              <a:sym typeface="Arial"/>
            </a:endParaRPr>
          </a:p>
        </p:txBody>
      </p:sp>
      <p:sp>
        <p:nvSpPr>
          <p:cNvPr id="812" name="Google Shape;812;p30"/>
          <p:cNvSpPr/>
          <p:nvPr/>
        </p:nvSpPr>
        <p:spPr>
          <a:xfrm>
            <a:off x="2466376" y="4766443"/>
            <a:ext cx="132246" cy="140238"/>
          </a:xfrm>
          <a:custGeom>
            <a:rect b="b" l="l" r="r" t="t"/>
            <a:pathLst>
              <a:path extrusionOk="0" h="21600" w="21600">
                <a:moveTo>
                  <a:pt x="14387" y="0"/>
                </a:moveTo>
                <a:cubicBezTo>
                  <a:pt x="13393" y="0"/>
                  <a:pt x="12598" y="903"/>
                  <a:pt x="12598" y="1998"/>
                </a:cubicBezTo>
                <a:lnTo>
                  <a:pt x="884" y="1998"/>
                </a:lnTo>
                <a:cubicBezTo>
                  <a:pt x="391" y="1998"/>
                  <a:pt x="0" y="2454"/>
                  <a:pt x="0" y="2997"/>
                </a:cubicBezTo>
                <a:cubicBezTo>
                  <a:pt x="0" y="3551"/>
                  <a:pt x="391" y="3996"/>
                  <a:pt x="884" y="3996"/>
                </a:cubicBezTo>
                <a:lnTo>
                  <a:pt x="12598" y="3996"/>
                </a:lnTo>
                <a:cubicBezTo>
                  <a:pt x="12598" y="5093"/>
                  <a:pt x="13393" y="5972"/>
                  <a:pt x="14387" y="5972"/>
                </a:cubicBezTo>
                <a:lnTo>
                  <a:pt x="16195" y="5972"/>
                </a:lnTo>
                <a:cubicBezTo>
                  <a:pt x="17189" y="5972"/>
                  <a:pt x="18003" y="5093"/>
                  <a:pt x="18003" y="3996"/>
                </a:cubicBezTo>
                <a:lnTo>
                  <a:pt x="20696" y="3996"/>
                </a:lnTo>
                <a:cubicBezTo>
                  <a:pt x="21197" y="3996"/>
                  <a:pt x="21600" y="3551"/>
                  <a:pt x="21600" y="2997"/>
                </a:cubicBezTo>
                <a:cubicBezTo>
                  <a:pt x="21600" y="2454"/>
                  <a:pt x="21197" y="1998"/>
                  <a:pt x="20696" y="1998"/>
                </a:cubicBezTo>
                <a:lnTo>
                  <a:pt x="18003" y="1998"/>
                </a:lnTo>
                <a:cubicBezTo>
                  <a:pt x="18003" y="903"/>
                  <a:pt x="17189" y="0"/>
                  <a:pt x="16195" y="0"/>
                </a:cubicBezTo>
                <a:lnTo>
                  <a:pt x="14387" y="0"/>
                </a:lnTo>
                <a:close/>
                <a:moveTo>
                  <a:pt x="14387" y="1998"/>
                </a:moveTo>
                <a:lnTo>
                  <a:pt x="16195" y="1998"/>
                </a:lnTo>
                <a:lnTo>
                  <a:pt x="16195" y="3996"/>
                </a:lnTo>
                <a:lnTo>
                  <a:pt x="14387" y="3996"/>
                </a:lnTo>
                <a:cubicBezTo>
                  <a:pt x="14387" y="3996"/>
                  <a:pt x="14387" y="1998"/>
                  <a:pt x="14387" y="1998"/>
                </a:cubicBezTo>
                <a:close/>
                <a:moveTo>
                  <a:pt x="5385" y="7814"/>
                </a:moveTo>
                <a:cubicBezTo>
                  <a:pt x="4392" y="7814"/>
                  <a:pt x="3597" y="8715"/>
                  <a:pt x="3597" y="9812"/>
                </a:cubicBezTo>
                <a:lnTo>
                  <a:pt x="884" y="9812"/>
                </a:lnTo>
                <a:cubicBezTo>
                  <a:pt x="391" y="9812"/>
                  <a:pt x="0" y="10267"/>
                  <a:pt x="0" y="10811"/>
                </a:cubicBezTo>
                <a:cubicBezTo>
                  <a:pt x="0" y="11365"/>
                  <a:pt x="391" y="11810"/>
                  <a:pt x="884" y="11810"/>
                </a:cubicBezTo>
                <a:lnTo>
                  <a:pt x="3597" y="11810"/>
                </a:lnTo>
                <a:cubicBezTo>
                  <a:pt x="3597" y="12908"/>
                  <a:pt x="4392" y="13786"/>
                  <a:pt x="5385" y="13786"/>
                </a:cubicBezTo>
                <a:lnTo>
                  <a:pt x="7193" y="13786"/>
                </a:lnTo>
                <a:cubicBezTo>
                  <a:pt x="8188" y="13786"/>
                  <a:pt x="9002" y="12908"/>
                  <a:pt x="9002" y="11810"/>
                </a:cubicBezTo>
                <a:lnTo>
                  <a:pt x="20696" y="11810"/>
                </a:lnTo>
                <a:cubicBezTo>
                  <a:pt x="21197" y="11810"/>
                  <a:pt x="21600" y="11365"/>
                  <a:pt x="21600" y="10811"/>
                </a:cubicBezTo>
                <a:cubicBezTo>
                  <a:pt x="21600" y="10267"/>
                  <a:pt x="21197" y="9812"/>
                  <a:pt x="20696" y="9812"/>
                </a:cubicBezTo>
                <a:lnTo>
                  <a:pt x="9002" y="9812"/>
                </a:lnTo>
                <a:cubicBezTo>
                  <a:pt x="9002" y="8715"/>
                  <a:pt x="8188" y="7814"/>
                  <a:pt x="7193" y="7814"/>
                </a:cubicBezTo>
                <a:lnTo>
                  <a:pt x="5385" y="7814"/>
                </a:lnTo>
                <a:close/>
                <a:moveTo>
                  <a:pt x="5385" y="9812"/>
                </a:moveTo>
                <a:lnTo>
                  <a:pt x="7193" y="9812"/>
                </a:lnTo>
                <a:cubicBezTo>
                  <a:pt x="7193" y="9812"/>
                  <a:pt x="7193" y="11810"/>
                  <a:pt x="7193" y="11810"/>
                </a:cubicBezTo>
                <a:lnTo>
                  <a:pt x="5385" y="11810"/>
                </a:lnTo>
                <a:lnTo>
                  <a:pt x="5385" y="9812"/>
                </a:lnTo>
                <a:close/>
                <a:moveTo>
                  <a:pt x="10790" y="15628"/>
                </a:moveTo>
                <a:cubicBezTo>
                  <a:pt x="9796" y="15628"/>
                  <a:pt x="9002" y="16530"/>
                  <a:pt x="9002" y="17626"/>
                </a:cubicBezTo>
                <a:lnTo>
                  <a:pt x="884" y="17626"/>
                </a:lnTo>
                <a:cubicBezTo>
                  <a:pt x="391" y="17626"/>
                  <a:pt x="0" y="18072"/>
                  <a:pt x="0" y="18625"/>
                </a:cubicBezTo>
                <a:cubicBezTo>
                  <a:pt x="0" y="19167"/>
                  <a:pt x="391" y="19624"/>
                  <a:pt x="884" y="19624"/>
                </a:cubicBezTo>
                <a:lnTo>
                  <a:pt x="9002" y="19624"/>
                </a:lnTo>
                <a:cubicBezTo>
                  <a:pt x="9002" y="20719"/>
                  <a:pt x="9796" y="21600"/>
                  <a:pt x="10790" y="21600"/>
                </a:cubicBezTo>
                <a:lnTo>
                  <a:pt x="12598" y="21600"/>
                </a:lnTo>
                <a:cubicBezTo>
                  <a:pt x="13592" y="21600"/>
                  <a:pt x="14387" y="20719"/>
                  <a:pt x="14387" y="19624"/>
                </a:cubicBezTo>
                <a:lnTo>
                  <a:pt x="20696" y="19624"/>
                </a:lnTo>
                <a:cubicBezTo>
                  <a:pt x="21197" y="19624"/>
                  <a:pt x="21600" y="19167"/>
                  <a:pt x="21600" y="18625"/>
                </a:cubicBezTo>
                <a:cubicBezTo>
                  <a:pt x="21600" y="18072"/>
                  <a:pt x="21197" y="17626"/>
                  <a:pt x="20696" y="17626"/>
                </a:cubicBezTo>
                <a:lnTo>
                  <a:pt x="14387" y="17626"/>
                </a:lnTo>
                <a:cubicBezTo>
                  <a:pt x="14387" y="16530"/>
                  <a:pt x="13592" y="15628"/>
                  <a:pt x="12598" y="15628"/>
                </a:cubicBezTo>
                <a:lnTo>
                  <a:pt x="10790" y="15628"/>
                </a:lnTo>
                <a:close/>
                <a:moveTo>
                  <a:pt x="10790" y="17626"/>
                </a:moveTo>
                <a:lnTo>
                  <a:pt x="12598" y="17626"/>
                </a:lnTo>
                <a:cubicBezTo>
                  <a:pt x="12598" y="17626"/>
                  <a:pt x="12598" y="19624"/>
                  <a:pt x="12598" y="19624"/>
                </a:cubicBezTo>
                <a:lnTo>
                  <a:pt x="10790" y="19624"/>
                </a:lnTo>
                <a:lnTo>
                  <a:pt x="10790" y="17626"/>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grpSp>
        <p:nvGrpSpPr>
          <p:cNvPr id="813" name="Google Shape;813;p30"/>
          <p:cNvGrpSpPr/>
          <p:nvPr/>
        </p:nvGrpSpPr>
        <p:grpSpPr>
          <a:xfrm>
            <a:off x="3615430" y="4787682"/>
            <a:ext cx="189766" cy="169836"/>
            <a:chOff x="10466075" y="2969325"/>
            <a:chExt cx="823639" cy="566875"/>
          </a:xfrm>
        </p:grpSpPr>
        <p:cxnSp>
          <p:nvCxnSpPr>
            <p:cNvPr id="814" name="Google Shape;814;p30"/>
            <p:cNvCxnSpPr/>
            <p:nvPr/>
          </p:nvCxnSpPr>
          <p:spPr>
            <a:xfrm flipH="1" rot="10800000">
              <a:off x="10616214" y="3014625"/>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815" name="Google Shape;815;p30"/>
            <p:cNvGrpSpPr/>
            <p:nvPr/>
          </p:nvGrpSpPr>
          <p:grpSpPr>
            <a:xfrm>
              <a:off x="10466075" y="2969325"/>
              <a:ext cx="68850" cy="95400"/>
              <a:chOff x="10480350" y="2969325"/>
              <a:chExt cx="68850" cy="95400"/>
            </a:xfrm>
          </p:grpSpPr>
          <p:cxnSp>
            <p:nvCxnSpPr>
              <p:cNvPr id="816" name="Google Shape;816;p30"/>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817" name="Google Shape;817;p30"/>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818" name="Google Shape;818;p30"/>
            <p:cNvCxnSpPr/>
            <p:nvPr/>
          </p:nvCxnSpPr>
          <p:spPr>
            <a:xfrm flipH="1" rot="10800000">
              <a:off x="10616214" y="3171783"/>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819" name="Google Shape;819;p30"/>
            <p:cNvGrpSpPr/>
            <p:nvPr/>
          </p:nvGrpSpPr>
          <p:grpSpPr>
            <a:xfrm>
              <a:off x="10466075" y="3126483"/>
              <a:ext cx="68850" cy="95400"/>
              <a:chOff x="10480350" y="2969325"/>
              <a:chExt cx="68850" cy="95400"/>
            </a:xfrm>
          </p:grpSpPr>
          <p:cxnSp>
            <p:nvCxnSpPr>
              <p:cNvPr id="820" name="Google Shape;820;p30"/>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821" name="Google Shape;821;p30"/>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822" name="Google Shape;822;p30"/>
            <p:cNvCxnSpPr/>
            <p:nvPr/>
          </p:nvCxnSpPr>
          <p:spPr>
            <a:xfrm flipH="1" rot="10800000">
              <a:off x="10604200" y="3328942"/>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823" name="Google Shape;823;p30"/>
            <p:cNvGrpSpPr/>
            <p:nvPr/>
          </p:nvGrpSpPr>
          <p:grpSpPr>
            <a:xfrm>
              <a:off x="10466075" y="3283642"/>
              <a:ext cx="68850" cy="95400"/>
              <a:chOff x="10480350" y="2969325"/>
              <a:chExt cx="68850" cy="95400"/>
            </a:xfrm>
          </p:grpSpPr>
          <p:cxnSp>
            <p:nvCxnSpPr>
              <p:cNvPr id="824" name="Google Shape;824;p30"/>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825" name="Google Shape;825;p30"/>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826" name="Google Shape;826;p30"/>
            <p:cNvCxnSpPr/>
            <p:nvPr/>
          </p:nvCxnSpPr>
          <p:spPr>
            <a:xfrm flipH="1" rot="10800000">
              <a:off x="10608198" y="3486100"/>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827" name="Google Shape;827;p30"/>
            <p:cNvGrpSpPr/>
            <p:nvPr/>
          </p:nvGrpSpPr>
          <p:grpSpPr>
            <a:xfrm>
              <a:off x="10466075" y="3440800"/>
              <a:ext cx="68850" cy="95400"/>
              <a:chOff x="10480350" y="2969325"/>
              <a:chExt cx="68850" cy="95400"/>
            </a:xfrm>
          </p:grpSpPr>
          <p:cxnSp>
            <p:nvCxnSpPr>
              <p:cNvPr id="828" name="Google Shape;828;p30"/>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829" name="Google Shape;829;p30"/>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grpSp>
      <p:grpSp>
        <p:nvGrpSpPr>
          <p:cNvPr id="830" name="Google Shape;830;p30"/>
          <p:cNvGrpSpPr/>
          <p:nvPr/>
        </p:nvGrpSpPr>
        <p:grpSpPr>
          <a:xfrm>
            <a:off x="3086698" y="4735956"/>
            <a:ext cx="148825" cy="201165"/>
            <a:chOff x="6591159" y="2063137"/>
            <a:chExt cx="383868" cy="555399"/>
          </a:xfrm>
        </p:grpSpPr>
        <p:grpSp>
          <p:nvGrpSpPr>
            <p:cNvPr id="831" name="Google Shape;831;p30"/>
            <p:cNvGrpSpPr/>
            <p:nvPr/>
          </p:nvGrpSpPr>
          <p:grpSpPr>
            <a:xfrm>
              <a:off x="6607898" y="2063137"/>
              <a:ext cx="367129" cy="555399"/>
              <a:chOff x="8807775" y="2702950"/>
              <a:chExt cx="528700" cy="799825"/>
            </a:xfrm>
          </p:grpSpPr>
          <p:grpSp>
            <p:nvGrpSpPr>
              <p:cNvPr id="832" name="Google Shape;832;p30"/>
              <p:cNvGrpSpPr/>
              <p:nvPr/>
            </p:nvGrpSpPr>
            <p:grpSpPr>
              <a:xfrm>
                <a:off x="8807775" y="3012575"/>
                <a:ext cx="528700" cy="490200"/>
                <a:chOff x="8436300" y="2957850"/>
                <a:chExt cx="528700" cy="490200"/>
              </a:xfrm>
            </p:grpSpPr>
            <p:sp>
              <p:nvSpPr>
                <p:cNvPr id="833" name="Google Shape;833;p30"/>
                <p:cNvSpPr/>
                <p:nvPr/>
              </p:nvSpPr>
              <p:spPr>
                <a:xfrm>
                  <a:off x="8436300" y="3188250"/>
                  <a:ext cx="85800" cy="25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0"/>
                <p:cNvSpPr/>
                <p:nvPr/>
              </p:nvSpPr>
              <p:spPr>
                <a:xfrm>
                  <a:off x="8583933" y="3069150"/>
                  <a:ext cx="85800" cy="37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0"/>
                <p:cNvSpPr/>
                <p:nvPr/>
              </p:nvSpPr>
              <p:spPr>
                <a:xfrm>
                  <a:off x="8731567" y="3130950"/>
                  <a:ext cx="85800" cy="31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0"/>
                <p:cNvSpPr/>
                <p:nvPr/>
              </p:nvSpPr>
              <p:spPr>
                <a:xfrm>
                  <a:off x="8879200" y="2957850"/>
                  <a:ext cx="85800" cy="4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 name="Google Shape;837;p30"/>
              <p:cNvSpPr/>
              <p:nvPr/>
            </p:nvSpPr>
            <p:spPr>
              <a:xfrm rot="2118033">
                <a:off x="9039462" y="2738891"/>
                <a:ext cx="219082" cy="298318"/>
              </a:xfrm>
              <a:prstGeom prst="bentUpArrow">
                <a:avLst>
                  <a:gd fmla="val 25000" name="adj1"/>
                  <a:gd fmla="val 25000" name="adj2"/>
                  <a:gd fmla="val 2500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 name="Google Shape;838;p30"/>
            <p:cNvSpPr/>
            <p:nvPr/>
          </p:nvSpPr>
          <p:spPr>
            <a:xfrm rot="2264808">
              <a:off x="6661536" y="2184883"/>
              <a:ext cx="47046" cy="246385"/>
            </a:xfrm>
            <a:prstGeom prst="rect">
              <a:avLst/>
            </a:prstGeom>
            <a:solidFill>
              <a:srgbClr val="F2F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 name="Google Shape;839;p30"/>
          <p:cNvSpPr txBox="1"/>
          <p:nvPr/>
        </p:nvSpPr>
        <p:spPr>
          <a:xfrm>
            <a:off x="1944327" y="4378050"/>
            <a:ext cx="1136400" cy="1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Nunito ExtraBold"/>
                <a:ea typeface="Nunito ExtraBold"/>
                <a:cs typeface="Nunito ExtraBold"/>
                <a:sym typeface="Nunito ExtraBold"/>
              </a:rPr>
              <a:t>Intelligence Artificielles</a:t>
            </a:r>
            <a:endParaRPr sz="800">
              <a:solidFill>
                <a:srgbClr val="FFFFFF"/>
              </a:solidFill>
              <a:latin typeface="Nunito ExtraBold"/>
              <a:ea typeface="Nunito ExtraBold"/>
              <a:cs typeface="Nunito ExtraBold"/>
              <a:sym typeface="Nunito ExtraBold"/>
            </a:endParaRPr>
          </a:p>
        </p:txBody>
      </p:sp>
      <p:sp>
        <p:nvSpPr>
          <p:cNvPr id="840" name="Google Shape;840;p3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31"/>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processing</a:t>
            </a:r>
            <a:endParaRPr/>
          </a:p>
          <a:p>
            <a:pPr indent="0" lvl="0" marL="0" rtl="0" algn="l">
              <a:spcBef>
                <a:spcPts val="0"/>
              </a:spcBef>
              <a:spcAft>
                <a:spcPts val="0"/>
              </a:spcAft>
              <a:buNone/>
            </a:pPr>
            <a:r>
              <a:rPr lang="en" sz="2400"/>
              <a:t>Normalisation</a:t>
            </a:r>
            <a:endParaRPr sz="2400"/>
          </a:p>
        </p:txBody>
      </p:sp>
      <p:sp>
        <p:nvSpPr>
          <p:cNvPr id="846" name="Google Shape;846;p3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847" name="Google Shape;847;p31"/>
          <p:cNvPicPr preferRelativeResize="0"/>
          <p:nvPr/>
        </p:nvPicPr>
        <p:blipFill>
          <a:blip r:embed="rId3">
            <a:alphaModFix/>
          </a:blip>
          <a:stretch>
            <a:fillRect/>
          </a:stretch>
        </p:blipFill>
        <p:spPr>
          <a:xfrm>
            <a:off x="360650" y="2329425"/>
            <a:ext cx="3256500" cy="2076200"/>
          </a:xfrm>
          <a:prstGeom prst="rect">
            <a:avLst/>
          </a:prstGeom>
          <a:noFill/>
          <a:ln>
            <a:noFill/>
          </a:ln>
        </p:spPr>
      </p:pic>
      <p:sp>
        <p:nvSpPr>
          <p:cNvPr id="848" name="Google Shape;848;p31"/>
          <p:cNvSpPr txBox="1"/>
          <p:nvPr/>
        </p:nvSpPr>
        <p:spPr>
          <a:xfrm>
            <a:off x="545425" y="1273500"/>
            <a:ext cx="3000000" cy="999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50">
                <a:highlight>
                  <a:srgbClr val="FFFFFF"/>
                </a:highlight>
              </a:rPr>
              <a:t>mu = 540088.14 and sigma = 367118.70</a:t>
            </a:r>
            <a:br>
              <a:rPr lang="en" sz="1050">
                <a:highlight>
                  <a:srgbClr val="FFFFFF"/>
                </a:highlight>
              </a:rPr>
            </a:br>
            <a:endParaRPr sz="1050">
              <a:highlight>
                <a:srgbClr val="FFFFFF"/>
              </a:highlight>
            </a:endParaRPr>
          </a:p>
          <a:p>
            <a:pPr indent="0" lvl="0" marL="0" rtl="0" algn="l">
              <a:lnSpc>
                <a:spcPct val="115000"/>
              </a:lnSpc>
              <a:spcBef>
                <a:spcPts val="0"/>
              </a:spcBef>
              <a:spcAft>
                <a:spcPts val="0"/>
              </a:spcAft>
              <a:buNone/>
            </a:pPr>
            <a:r>
              <a:t/>
            </a:r>
            <a:endParaRPr sz="1100"/>
          </a:p>
        </p:txBody>
      </p:sp>
      <p:pic>
        <p:nvPicPr>
          <p:cNvPr id="849" name="Google Shape;849;p31"/>
          <p:cNvPicPr preferRelativeResize="0"/>
          <p:nvPr/>
        </p:nvPicPr>
        <p:blipFill>
          <a:blip r:embed="rId4">
            <a:alphaModFix/>
          </a:blip>
          <a:stretch>
            <a:fillRect/>
          </a:stretch>
        </p:blipFill>
        <p:spPr>
          <a:xfrm>
            <a:off x="5466375" y="2272800"/>
            <a:ext cx="2905186" cy="2076200"/>
          </a:xfrm>
          <a:prstGeom prst="rect">
            <a:avLst/>
          </a:prstGeom>
          <a:noFill/>
          <a:ln>
            <a:noFill/>
          </a:ln>
        </p:spPr>
      </p:pic>
      <p:sp>
        <p:nvSpPr>
          <p:cNvPr id="850" name="Google Shape;850;p31"/>
          <p:cNvSpPr txBox="1"/>
          <p:nvPr/>
        </p:nvSpPr>
        <p:spPr>
          <a:xfrm>
            <a:off x="5295000" y="27315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50">
                <a:highlight>
                  <a:srgbClr val="FFFFFF"/>
                </a:highlight>
              </a:rPr>
              <a:t>mu = 13.05 and sigma = 0.53</a:t>
            </a:r>
            <a:br>
              <a:rPr lang="en" sz="1050">
                <a:highlight>
                  <a:srgbClr val="FFFFFF"/>
                </a:highlight>
              </a:rPr>
            </a:br>
            <a:endParaRPr sz="1050">
              <a:highlight>
                <a:srgbClr val="FFFFFF"/>
              </a:highlight>
            </a:endParaRPr>
          </a:p>
          <a:p>
            <a:pPr indent="0" lvl="0" marL="0" rtl="0" algn="l">
              <a:lnSpc>
                <a:spcPct val="115000"/>
              </a:lnSpc>
              <a:spcBef>
                <a:spcPts val="0"/>
              </a:spcBef>
              <a:spcAft>
                <a:spcPts val="0"/>
              </a:spcAft>
              <a:buNone/>
            </a:pPr>
            <a:r>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Google Shape;855;p32"/>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processing</a:t>
            </a:r>
            <a:endParaRPr/>
          </a:p>
          <a:p>
            <a:pPr indent="0" lvl="0" marL="0" rtl="0" algn="l">
              <a:spcBef>
                <a:spcPts val="0"/>
              </a:spcBef>
              <a:spcAft>
                <a:spcPts val="0"/>
              </a:spcAft>
              <a:buNone/>
            </a:pPr>
            <a:r>
              <a:rPr lang="en" sz="2400"/>
              <a:t>Selection des variables</a:t>
            </a:r>
            <a:endParaRPr sz="2400"/>
          </a:p>
        </p:txBody>
      </p:sp>
      <p:sp>
        <p:nvSpPr>
          <p:cNvPr id="856" name="Google Shape;856;p3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7" name="Google Shape;857;p32"/>
          <p:cNvSpPr txBox="1"/>
          <p:nvPr/>
        </p:nvSpPr>
        <p:spPr>
          <a:xfrm>
            <a:off x="1621075" y="2075575"/>
            <a:ext cx="4469400" cy="203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8" name="Google Shape;858;p32"/>
          <p:cNvPicPr preferRelativeResize="0"/>
          <p:nvPr/>
        </p:nvPicPr>
        <p:blipFill>
          <a:blip r:embed="rId3">
            <a:alphaModFix/>
          </a:blip>
          <a:stretch>
            <a:fillRect/>
          </a:stretch>
        </p:blipFill>
        <p:spPr>
          <a:xfrm>
            <a:off x="1746488" y="2308402"/>
            <a:ext cx="5651024" cy="2428575"/>
          </a:xfrm>
          <a:prstGeom prst="rect">
            <a:avLst/>
          </a:prstGeom>
          <a:noFill/>
          <a:ln>
            <a:noFill/>
          </a:ln>
        </p:spPr>
      </p:pic>
      <p:sp>
        <p:nvSpPr>
          <p:cNvPr id="859" name="Google Shape;859;p32"/>
          <p:cNvSpPr txBox="1"/>
          <p:nvPr/>
        </p:nvSpPr>
        <p:spPr>
          <a:xfrm>
            <a:off x="138000" y="1164150"/>
            <a:ext cx="5702400" cy="1176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Nunito SemiBold"/>
              <a:buChar char="➔"/>
            </a:pPr>
            <a:r>
              <a:rPr lang="en" sz="1800"/>
              <a:t>Sélection basé sur les arbres de décisions</a:t>
            </a:r>
            <a:endParaRPr sz="1800"/>
          </a:p>
          <a:p>
            <a:pPr indent="-342900" lvl="0" marL="457200" rtl="0" algn="l">
              <a:spcBef>
                <a:spcPts val="0"/>
              </a:spcBef>
              <a:spcAft>
                <a:spcPts val="0"/>
              </a:spcAft>
              <a:buClr>
                <a:srgbClr val="666666"/>
              </a:buClr>
              <a:buSzPts val="1800"/>
              <a:buFont typeface="Nunito SemiBold"/>
              <a:buChar char="➔"/>
            </a:pPr>
            <a:r>
              <a:rPr lang="en" sz="1800"/>
              <a:t>Sélection univarié</a:t>
            </a:r>
            <a:endParaRPr sz="1800"/>
          </a:p>
          <a:p>
            <a:pPr indent="-342900" lvl="0" marL="457200" rtl="0" algn="l">
              <a:spcBef>
                <a:spcPts val="0"/>
              </a:spcBef>
              <a:spcAft>
                <a:spcPts val="0"/>
              </a:spcAft>
              <a:buClr>
                <a:srgbClr val="666666"/>
              </a:buClr>
              <a:buSzPts val="1800"/>
              <a:buFont typeface="Nunito SemiBold"/>
              <a:buChar char="➔"/>
            </a:pPr>
            <a:r>
              <a:rPr lang="en" sz="1800"/>
              <a:t>Variance faible ? </a:t>
            </a:r>
            <a:endParaRPr sz="1800">
              <a:solidFill>
                <a:srgbClr val="666666"/>
              </a:solidFill>
              <a:latin typeface="Nunito SemiBold"/>
              <a:ea typeface="Nunito SemiBold"/>
              <a:cs typeface="Nunito SemiBold"/>
              <a:sym typeface="Nunito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15"/>
          <p:cNvSpPr txBox="1"/>
          <p:nvPr/>
        </p:nvSpPr>
        <p:spPr>
          <a:xfrm>
            <a:off x="699914" y="1734667"/>
            <a:ext cx="10806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66666"/>
                </a:solidFill>
                <a:latin typeface="Nunito"/>
                <a:ea typeface="Nunito"/>
                <a:cs typeface="Nunito"/>
                <a:sym typeface="Nunito"/>
              </a:rPr>
              <a:t>Équipe</a:t>
            </a:r>
            <a:endParaRPr b="1" sz="1600">
              <a:solidFill>
                <a:srgbClr val="666666"/>
              </a:solidFill>
              <a:latin typeface="Nunito"/>
              <a:ea typeface="Nunito"/>
              <a:cs typeface="Nunito"/>
              <a:sym typeface="Nunito"/>
            </a:endParaRPr>
          </a:p>
        </p:txBody>
      </p:sp>
      <p:sp>
        <p:nvSpPr>
          <p:cNvPr id="295" name="Google Shape;295;p15"/>
          <p:cNvSpPr txBox="1"/>
          <p:nvPr/>
        </p:nvSpPr>
        <p:spPr>
          <a:xfrm>
            <a:off x="2062767" y="1734667"/>
            <a:ext cx="10806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66666"/>
                </a:solidFill>
                <a:latin typeface="Nunito"/>
                <a:ea typeface="Nunito"/>
                <a:cs typeface="Nunito"/>
                <a:sym typeface="Nunito"/>
              </a:rPr>
              <a:t>Projet</a:t>
            </a:r>
            <a:endParaRPr b="1" sz="1600">
              <a:solidFill>
                <a:srgbClr val="666666"/>
              </a:solidFill>
              <a:latin typeface="Nunito"/>
              <a:ea typeface="Nunito"/>
              <a:cs typeface="Nunito"/>
              <a:sym typeface="Nunito"/>
            </a:endParaRPr>
          </a:p>
        </p:txBody>
      </p:sp>
      <p:sp>
        <p:nvSpPr>
          <p:cNvPr id="296" name="Google Shape;296;p15"/>
          <p:cNvSpPr txBox="1"/>
          <p:nvPr/>
        </p:nvSpPr>
        <p:spPr>
          <a:xfrm>
            <a:off x="2954210" y="1734667"/>
            <a:ext cx="1719300" cy="6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666666"/>
                </a:solidFill>
                <a:latin typeface="Nunito"/>
                <a:ea typeface="Nunito"/>
                <a:cs typeface="Nunito"/>
                <a:sym typeface="Nunito"/>
              </a:rPr>
              <a:t>Architecture </a:t>
            </a:r>
            <a:endParaRPr b="1" sz="1600">
              <a:solidFill>
                <a:srgbClr val="666666"/>
              </a:solidFill>
              <a:latin typeface="Nunito"/>
              <a:ea typeface="Nunito"/>
              <a:cs typeface="Nunito"/>
              <a:sym typeface="Nunito"/>
            </a:endParaRPr>
          </a:p>
          <a:p>
            <a:pPr indent="0" lvl="0" marL="0" rtl="0" algn="ctr">
              <a:spcBef>
                <a:spcPts val="0"/>
              </a:spcBef>
              <a:spcAft>
                <a:spcPts val="0"/>
              </a:spcAft>
              <a:buNone/>
            </a:pPr>
            <a:r>
              <a:rPr b="1" lang="en" sz="1600">
                <a:solidFill>
                  <a:srgbClr val="666666"/>
                </a:solidFill>
                <a:latin typeface="Nunito"/>
                <a:ea typeface="Nunito"/>
                <a:cs typeface="Nunito"/>
                <a:sym typeface="Nunito"/>
              </a:rPr>
              <a:t>Big Data</a:t>
            </a:r>
            <a:endParaRPr b="1" sz="1600">
              <a:solidFill>
                <a:srgbClr val="666666"/>
              </a:solidFill>
              <a:latin typeface="Nunito"/>
              <a:ea typeface="Nunito"/>
              <a:cs typeface="Nunito"/>
              <a:sym typeface="Nunito"/>
            </a:endParaRPr>
          </a:p>
        </p:txBody>
      </p:sp>
      <p:sp>
        <p:nvSpPr>
          <p:cNvPr id="297" name="Google Shape;297;p15"/>
          <p:cNvSpPr txBox="1"/>
          <p:nvPr/>
        </p:nvSpPr>
        <p:spPr>
          <a:xfrm>
            <a:off x="4271584" y="1734667"/>
            <a:ext cx="1775100" cy="6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666666"/>
                </a:solidFill>
                <a:latin typeface="Nunito"/>
                <a:ea typeface="Nunito"/>
                <a:cs typeface="Nunito"/>
                <a:sym typeface="Nunito"/>
              </a:rPr>
              <a:t>Intelligence Artificielle </a:t>
            </a:r>
            <a:endParaRPr b="1" sz="1600">
              <a:solidFill>
                <a:srgbClr val="666666"/>
              </a:solidFill>
              <a:latin typeface="Nunito"/>
              <a:ea typeface="Nunito"/>
              <a:cs typeface="Nunito"/>
              <a:sym typeface="Nunito"/>
            </a:endParaRPr>
          </a:p>
        </p:txBody>
      </p:sp>
      <p:sp>
        <p:nvSpPr>
          <p:cNvPr id="298" name="Google Shape;298;p15"/>
          <p:cNvSpPr txBox="1"/>
          <p:nvPr/>
        </p:nvSpPr>
        <p:spPr>
          <a:xfrm>
            <a:off x="5923390" y="1734667"/>
            <a:ext cx="14151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66666"/>
                </a:solidFill>
                <a:latin typeface="Nunito"/>
                <a:ea typeface="Nunito"/>
                <a:cs typeface="Nunito"/>
                <a:sym typeface="Nunito"/>
              </a:rPr>
              <a:t>Résultats</a:t>
            </a:r>
            <a:endParaRPr b="1" sz="1600">
              <a:solidFill>
                <a:srgbClr val="666666"/>
              </a:solidFill>
              <a:latin typeface="Nunito"/>
              <a:ea typeface="Nunito"/>
              <a:cs typeface="Nunito"/>
              <a:sym typeface="Nunito"/>
            </a:endParaRPr>
          </a:p>
        </p:txBody>
      </p:sp>
      <p:sp>
        <p:nvSpPr>
          <p:cNvPr id="299" name="Google Shape;299;p15"/>
          <p:cNvSpPr txBox="1"/>
          <p:nvPr/>
        </p:nvSpPr>
        <p:spPr>
          <a:xfrm>
            <a:off x="7092786" y="1734667"/>
            <a:ext cx="19971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66666"/>
                </a:solidFill>
                <a:latin typeface="Nunito"/>
                <a:ea typeface="Nunito"/>
                <a:cs typeface="Nunito"/>
                <a:sym typeface="Nunito"/>
              </a:rPr>
              <a:t>Conclusions &amp; Perspectives</a:t>
            </a:r>
            <a:endParaRPr b="1" sz="1600">
              <a:solidFill>
                <a:srgbClr val="666666"/>
              </a:solidFill>
              <a:latin typeface="Nunito"/>
              <a:ea typeface="Nunito"/>
              <a:cs typeface="Nunito"/>
              <a:sym typeface="Nunito"/>
            </a:endParaRPr>
          </a:p>
        </p:txBody>
      </p:sp>
      <p:pic>
        <p:nvPicPr>
          <p:cNvPr id="300" name="Google Shape;300;p15"/>
          <p:cNvPicPr preferRelativeResize="0"/>
          <p:nvPr/>
        </p:nvPicPr>
        <p:blipFill>
          <a:blip r:embed="rId3">
            <a:alphaModFix/>
          </a:blip>
          <a:stretch>
            <a:fillRect/>
          </a:stretch>
        </p:blipFill>
        <p:spPr>
          <a:xfrm>
            <a:off x="763188" y="2391588"/>
            <a:ext cx="1021957" cy="1017250"/>
          </a:xfrm>
          <a:prstGeom prst="rect">
            <a:avLst/>
          </a:prstGeom>
          <a:noFill/>
          <a:ln>
            <a:noFill/>
          </a:ln>
        </p:spPr>
      </p:pic>
      <p:pic>
        <p:nvPicPr>
          <p:cNvPr id="301" name="Google Shape;301;p15"/>
          <p:cNvPicPr preferRelativeResize="0"/>
          <p:nvPr/>
        </p:nvPicPr>
        <p:blipFill>
          <a:blip r:embed="rId4">
            <a:alphaModFix/>
          </a:blip>
          <a:stretch>
            <a:fillRect/>
          </a:stretch>
        </p:blipFill>
        <p:spPr>
          <a:xfrm>
            <a:off x="2062531" y="2391588"/>
            <a:ext cx="1021957" cy="1017250"/>
          </a:xfrm>
          <a:prstGeom prst="rect">
            <a:avLst/>
          </a:prstGeom>
          <a:noFill/>
          <a:ln>
            <a:noFill/>
          </a:ln>
        </p:spPr>
      </p:pic>
      <p:pic>
        <p:nvPicPr>
          <p:cNvPr id="302" name="Google Shape;302;p15"/>
          <p:cNvPicPr preferRelativeResize="0"/>
          <p:nvPr/>
        </p:nvPicPr>
        <p:blipFill>
          <a:blip r:embed="rId3">
            <a:alphaModFix/>
          </a:blip>
          <a:stretch>
            <a:fillRect/>
          </a:stretch>
        </p:blipFill>
        <p:spPr>
          <a:xfrm>
            <a:off x="3361875" y="2391588"/>
            <a:ext cx="1021957" cy="1017250"/>
          </a:xfrm>
          <a:prstGeom prst="rect">
            <a:avLst/>
          </a:prstGeom>
          <a:noFill/>
          <a:ln>
            <a:noFill/>
          </a:ln>
        </p:spPr>
      </p:pic>
      <p:pic>
        <p:nvPicPr>
          <p:cNvPr id="303" name="Google Shape;303;p15"/>
          <p:cNvPicPr preferRelativeResize="0"/>
          <p:nvPr/>
        </p:nvPicPr>
        <p:blipFill>
          <a:blip r:embed="rId4">
            <a:alphaModFix/>
          </a:blip>
          <a:stretch>
            <a:fillRect/>
          </a:stretch>
        </p:blipFill>
        <p:spPr>
          <a:xfrm>
            <a:off x="4661218" y="2391588"/>
            <a:ext cx="1021957" cy="1017250"/>
          </a:xfrm>
          <a:prstGeom prst="rect">
            <a:avLst/>
          </a:prstGeom>
          <a:noFill/>
          <a:ln>
            <a:noFill/>
          </a:ln>
        </p:spPr>
      </p:pic>
      <p:pic>
        <p:nvPicPr>
          <p:cNvPr id="304" name="Google Shape;304;p15"/>
          <p:cNvPicPr preferRelativeResize="0"/>
          <p:nvPr/>
        </p:nvPicPr>
        <p:blipFill>
          <a:blip r:embed="rId3">
            <a:alphaModFix/>
          </a:blip>
          <a:stretch>
            <a:fillRect/>
          </a:stretch>
        </p:blipFill>
        <p:spPr>
          <a:xfrm>
            <a:off x="5960562" y="2391588"/>
            <a:ext cx="1021957" cy="1017250"/>
          </a:xfrm>
          <a:prstGeom prst="rect">
            <a:avLst/>
          </a:prstGeom>
          <a:noFill/>
          <a:ln>
            <a:noFill/>
          </a:ln>
        </p:spPr>
      </p:pic>
      <p:pic>
        <p:nvPicPr>
          <p:cNvPr id="305" name="Google Shape;305;p15"/>
          <p:cNvPicPr preferRelativeResize="0"/>
          <p:nvPr/>
        </p:nvPicPr>
        <p:blipFill>
          <a:blip r:embed="rId4">
            <a:alphaModFix/>
          </a:blip>
          <a:stretch>
            <a:fillRect/>
          </a:stretch>
        </p:blipFill>
        <p:spPr>
          <a:xfrm>
            <a:off x="7259906" y="2391588"/>
            <a:ext cx="1021957" cy="1017250"/>
          </a:xfrm>
          <a:prstGeom prst="rect">
            <a:avLst/>
          </a:prstGeom>
          <a:noFill/>
          <a:ln>
            <a:noFill/>
          </a:ln>
        </p:spPr>
      </p:pic>
      <p:sp>
        <p:nvSpPr>
          <p:cNvPr id="306" name="Google Shape;306;p15"/>
          <p:cNvSpPr txBox="1"/>
          <p:nvPr/>
        </p:nvSpPr>
        <p:spPr>
          <a:xfrm>
            <a:off x="573250" y="128675"/>
            <a:ext cx="9646800" cy="648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400" cap="small">
                <a:solidFill>
                  <a:schemeClr val="accent1"/>
                </a:solidFill>
                <a:latin typeface="Nunito"/>
                <a:ea typeface="Nunito"/>
                <a:cs typeface="Nunito"/>
                <a:sym typeface="Nunito"/>
              </a:rPr>
              <a:t>Sommaire</a:t>
            </a:r>
            <a:endParaRPr b="1" sz="3400" cap="small">
              <a:solidFill>
                <a:schemeClr val="accent1"/>
              </a:solidFill>
              <a:latin typeface="Nunito"/>
              <a:ea typeface="Nunito"/>
              <a:cs typeface="Nunito"/>
              <a:sym typeface="Nunito"/>
            </a:endParaRPr>
          </a:p>
        </p:txBody>
      </p:sp>
      <p:sp>
        <p:nvSpPr>
          <p:cNvPr id="307" name="Google Shape;307;p15"/>
          <p:cNvSpPr/>
          <p:nvPr/>
        </p:nvSpPr>
        <p:spPr>
          <a:xfrm>
            <a:off x="1019650" y="2495365"/>
            <a:ext cx="462506" cy="462564"/>
          </a:xfrm>
          <a:custGeom>
            <a:rect b="b" l="l" r="r" t="t"/>
            <a:pathLst>
              <a:path extrusionOk="0" h="20595" w="19679">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moveTo>
                  <a:pt x="9401" y="879"/>
                </a:moveTo>
                <a:lnTo>
                  <a:pt x="9401" y="3079"/>
                </a:lnTo>
                <a:cubicBezTo>
                  <a:pt x="9401" y="3333"/>
                  <a:pt x="9597" y="3538"/>
                  <a:pt x="9839" y="3538"/>
                </a:cubicBezTo>
                <a:cubicBezTo>
                  <a:pt x="10081" y="3538"/>
                  <a:pt x="10277" y="3333"/>
                  <a:pt x="10277" y="3079"/>
                </a:cubicBezTo>
                <a:lnTo>
                  <a:pt x="10277" y="879"/>
                </a:lnTo>
                <a:cubicBezTo>
                  <a:pt x="12435" y="988"/>
                  <a:pt x="14563" y="1905"/>
                  <a:pt x="16211" y="3629"/>
                </a:cubicBezTo>
                <a:cubicBezTo>
                  <a:pt x="17862" y="5357"/>
                  <a:pt x="18738" y="7590"/>
                  <a:pt x="18840" y="9853"/>
                </a:cubicBezTo>
                <a:lnTo>
                  <a:pt x="17580" y="9853"/>
                </a:lnTo>
                <a:cubicBezTo>
                  <a:pt x="17338" y="9853"/>
                  <a:pt x="17142" y="10058"/>
                  <a:pt x="17142" y="10311"/>
                </a:cubicBezTo>
                <a:cubicBezTo>
                  <a:pt x="17142" y="10565"/>
                  <a:pt x="17338" y="10770"/>
                  <a:pt x="17580" y="10770"/>
                </a:cubicBezTo>
                <a:lnTo>
                  <a:pt x="18838" y="10770"/>
                </a:lnTo>
                <a:cubicBezTo>
                  <a:pt x="18731" y="13024"/>
                  <a:pt x="17855" y="15245"/>
                  <a:pt x="16211" y="16966"/>
                </a:cubicBezTo>
                <a:cubicBezTo>
                  <a:pt x="14563" y="18690"/>
                  <a:pt x="12435" y="19607"/>
                  <a:pt x="10277" y="19716"/>
                </a:cubicBezTo>
                <a:lnTo>
                  <a:pt x="10277" y="17458"/>
                </a:lnTo>
                <a:cubicBezTo>
                  <a:pt x="10277" y="17205"/>
                  <a:pt x="10081" y="16999"/>
                  <a:pt x="9839" y="16999"/>
                </a:cubicBezTo>
                <a:cubicBezTo>
                  <a:pt x="9597" y="16999"/>
                  <a:pt x="9401" y="17205"/>
                  <a:pt x="9401" y="17458"/>
                </a:cubicBezTo>
                <a:lnTo>
                  <a:pt x="9401" y="19716"/>
                </a:lnTo>
                <a:cubicBezTo>
                  <a:pt x="7243" y="19607"/>
                  <a:pt x="5115" y="18690"/>
                  <a:pt x="3467" y="16966"/>
                </a:cubicBezTo>
                <a:cubicBezTo>
                  <a:pt x="1823" y="15245"/>
                  <a:pt x="947" y="13024"/>
                  <a:pt x="840" y="10770"/>
                </a:cubicBezTo>
                <a:lnTo>
                  <a:pt x="2079" y="10770"/>
                </a:lnTo>
                <a:cubicBezTo>
                  <a:pt x="2321" y="10770"/>
                  <a:pt x="2518" y="10565"/>
                  <a:pt x="2518" y="10311"/>
                </a:cubicBezTo>
                <a:cubicBezTo>
                  <a:pt x="2518" y="10058"/>
                  <a:pt x="2321" y="9853"/>
                  <a:pt x="2079" y="9853"/>
                </a:cubicBezTo>
                <a:lnTo>
                  <a:pt x="838" y="9853"/>
                </a:lnTo>
                <a:cubicBezTo>
                  <a:pt x="940" y="7590"/>
                  <a:pt x="1816" y="5357"/>
                  <a:pt x="3467" y="3629"/>
                </a:cubicBezTo>
                <a:cubicBezTo>
                  <a:pt x="5115" y="1905"/>
                  <a:pt x="7243" y="988"/>
                  <a:pt x="9401" y="879"/>
                </a:cubicBezTo>
                <a:close/>
                <a:moveTo>
                  <a:pt x="6410" y="4479"/>
                </a:moveTo>
                <a:cubicBezTo>
                  <a:pt x="5863" y="4484"/>
                  <a:pt x="5316" y="4699"/>
                  <a:pt x="4898" y="5134"/>
                </a:cubicBezTo>
                <a:cubicBezTo>
                  <a:pt x="4061" y="6006"/>
                  <a:pt x="4062" y="7425"/>
                  <a:pt x="4898" y="8299"/>
                </a:cubicBezTo>
                <a:cubicBezTo>
                  <a:pt x="4955" y="8359"/>
                  <a:pt x="5014" y="8413"/>
                  <a:pt x="5075" y="8464"/>
                </a:cubicBezTo>
                <a:cubicBezTo>
                  <a:pt x="4085" y="9032"/>
                  <a:pt x="3323" y="9983"/>
                  <a:pt x="2936" y="11107"/>
                </a:cubicBezTo>
                <a:cubicBezTo>
                  <a:pt x="2841" y="11383"/>
                  <a:pt x="2758" y="11664"/>
                  <a:pt x="2696" y="11952"/>
                </a:cubicBezTo>
                <a:cubicBezTo>
                  <a:pt x="2631" y="12253"/>
                  <a:pt x="2589" y="12560"/>
                  <a:pt x="2572" y="12873"/>
                </a:cubicBezTo>
                <a:cubicBezTo>
                  <a:pt x="2556" y="13016"/>
                  <a:pt x="2599" y="13160"/>
                  <a:pt x="2689" y="13269"/>
                </a:cubicBezTo>
                <a:cubicBezTo>
                  <a:pt x="2763" y="13360"/>
                  <a:pt x="2866" y="13420"/>
                  <a:pt x="2979" y="13440"/>
                </a:cubicBezTo>
                <a:lnTo>
                  <a:pt x="4913" y="13435"/>
                </a:lnTo>
                <a:cubicBezTo>
                  <a:pt x="5011" y="13438"/>
                  <a:pt x="5108" y="13409"/>
                  <a:pt x="5191" y="13355"/>
                </a:cubicBezTo>
                <a:cubicBezTo>
                  <a:pt x="5279" y="13297"/>
                  <a:pt x="5347" y="13213"/>
                  <a:pt x="5387" y="13114"/>
                </a:cubicBezTo>
                <a:cubicBezTo>
                  <a:pt x="5529" y="12603"/>
                  <a:pt x="5729" y="12110"/>
                  <a:pt x="5982" y="11648"/>
                </a:cubicBezTo>
                <a:cubicBezTo>
                  <a:pt x="6270" y="11120"/>
                  <a:pt x="6626" y="10636"/>
                  <a:pt x="7038" y="10209"/>
                </a:cubicBezTo>
                <a:cubicBezTo>
                  <a:pt x="7113" y="10141"/>
                  <a:pt x="7157" y="10043"/>
                  <a:pt x="7160" y="9940"/>
                </a:cubicBezTo>
                <a:cubicBezTo>
                  <a:pt x="7161" y="9879"/>
                  <a:pt x="7149" y="9820"/>
                  <a:pt x="7122" y="9766"/>
                </a:cubicBezTo>
                <a:cubicBezTo>
                  <a:pt x="6849" y="9167"/>
                  <a:pt x="6771" y="8490"/>
                  <a:pt x="6900" y="7840"/>
                </a:cubicBezTo>
                <a:cubicBezTo>
                  <a:pt x="7047" y="7102"/>
                  <a:pt x="7451" y="6448"/>
                  <a:pt x="8032" y="6003"/>
                </a:cubicBezTo>
                <a:cubicBezTo>
                  <a:pt x="8133" y="5944"/>
                  <a:pt x="8201" y="5838"/>
                  <a:pt x="8216" y="5718"/>
                </a:cubicBezTo>
                <a:cubicBezTo>
                  <a:pt x="8224" y="5652"/>
                  <a:pt x="8216" y="5585"/>
                  <a:pt x="8191" y="5524"/>
                </a:cubicBezTo>
                <a:cubicBezTo>
                  <a:pt x="8118" y="5382"/>
                  <a:pt x="8030" y="5253"/>
                  <a:pt x="7923" y="5134"/>
                </a:cubicBezTo>
                <a:cubicBezTo>
                  <a:pt x="7518" y="4685"/>
                  <a:pt x="6963" y="4475"/>
                  <a:pt x="6410" y="4479"/>
                </a:cubicBezTo>
                <a:close/>
                <a:moveTo>
                  <a:pt x="13264" y="4479"/>
                </a:moveTo>
                <a:cubicBezTo>
                  <a:pt x="12712" y="4475"/>
                  <a:pt x="12156" y="4685"/>
                  <a:pt x="11752" y="5134"/>
                </a:cubicBezTo>
                <a:cubicBezTo>
                  <a:pt x="11645" y="5253"/>
                  <a:pt x="11557" y="5382"/>
                  <a:pt x="11484" y="5524"/>
                </a:cubicBezTo>
                <a:cubicBezTo>
                  <a:pt x="11459" y="5585"/>
                  <a:pt x="11451" y="5652"/>
                  <a:pt x="11459" y="5718"/>
                </a:cubicBezTo>
                <a:cubicBezTo>
                  <a:pt x="11474" y="5838"/>
                  <a:pt x="11542" y="5944"/>
                  <a:pt x="11643" y="6003"/>
                </a:cubicBezTo>
                <a:cubicBezTo>
                  <a:pt x="12224" y="6448"/>
                  <a:pt x="12627" y="7102"/>
                  <a:pt x="12774" y="7840"/>
                </a:cubicBezTo>
                <a:cubicBezTo>
                  <a:pt x="12904" y="8490"/>
                  <a:pt x="12826" y="9167"/>
                  <a:pt x="12553" y="9766"/>
                </a:cubicBezTo>
                <a:cubicBezTo>
                  <a:pt x="12526" y="9820"/>
                  <a:pt x="12513" y="9879"/>
                  <a:pt x="12515" y="9940"/>
                </a:cubicBezTo>
                <a:cubicBezTo>
                  <a:pt x="12517" y="10043"/>
                  <a:pt x="12562" y="10141"/>
                  <a:pt x="12636" y="10209"/>
                </a:cubicBezTo>
                <a:cubicBezTo>
                  <a:pt x="13049" y="10636"/>
                  <a:pt x="13405" y="11120"/>
                  <a:pt x="13693" y="11648"/>
                </a:cubicBezTo>
                <a:cubicBezTo>
                  <a:pt x="13946" y="12110"/>
                  <a:pt x="14146" y="12603"/>
                  <a:pt x="14288" y="13114"/>
                </a:cubicBezTo>
                <a:cubicBezTo>
                  <a:pt x="14328" y="13213"/>
                  <a:pt x="14396" y="13297"/>
                  <a:pt x="14484" y="13355"/>
                </a:cubicBezTo>
                <a:cubicBezTo>
                  <a:pt x="14567" y="13409"/>
                  <a:pt x="14663" y="13438"/>
                  <a:pt x="14762" y="13435"/>
                </a:cubicBezTo>
                <a:lnTo>
                  <a:pt x="16696" y="13440"/>
                </a:lnTo>
                <a:cubicBezTo>
                  <a:pt x="16809" y="13420"/>
                  <a:pt x="16911" y="13360"/>
                  <a:pt x="16986" y="13269"/>
                </a:cubicBezTo>
                <a:cubicBezTo>
                  <a:pt x="17076" y="13160"/>
                  <a:pt x="17119" y="13016"/>
                  <a:pt x="17103" y="12873"/>
                </a:cubicBezTo>
                <a:cubicBezTo>
                  <a:pt x="17086" y="12560"/>
                  <a:pt x="17044" y="12253"/>
                  <a:pt x="16979" y="11952"/>
                </a:cubicBezTo>
                <a:cubicBezTo>
                  <a:pt x="16917" y="11664"/>
                  <a:pt x="16834" y="11383"/>
                  <a:pt x="16739" y="11107"/>
                </a:cubicBezTo>
                <a:cubicBezTo>
                  <a:pt x="16352" y="9983"/>
                  <a:pt x="15589" y="9032"/>
                  <a:pt x="14600" y="8464"/>
                </a:cubicBezTo>
                <a:cubicBezTo>
                  <a:pt x="14661" y="8413"/>
                  <a:pt x="14720" y="8359"/>
                  <a:pt x="14777" y="8299"/>
                </a:cubicBezTo>
                <a:cubicBezTo>
                  <a:pt x="15613" y="7425"/>
                  <a:pt x="15614" y="6006"/>
                  <a:pt x="14777" y="5134"/>
                </a:cubicBezTo>
                <a:cubicBezTo>
                  <a:pt x="14359" y="4699"/>
                  <a:pt x="13811" y="4484"/>
                  <a:pt x="13264" y="4479"/>
                </a:cubicBezTo>
                <a:close/>
                <a:moveTo>
                  <a:pt x="6410" y="5355"/>
                </a:moveTo>
                <a:cubicBezTo>
                  <a:pt x="6680" y="5355"/>
                  <a:pt x="6949" y="5444"/>
                  <a:pt x="7176" y="5618"/>
                </a:cubicBezTo>
                <a:cubicBezTo>
                  <a:pt x="6633" y="6142"/>
                  <a:pt x="6249" y="6825"/>
                  <a:pt x="6083" y="7581"/>
                </a:cubicBezTo>
                <a:cubicBezTo>
                  <a:pt x="6051" y="7723"/>
                  <a:pt x="6030" y="7867"/>
                  <a:pt x="6015" y="8011"/>
                </a:cubicBezTo>
                <a:cubicBezTo>
                  <a:pt x="5823" y="7948"/>
                  <a:pt x="5643" y="7838"/>
                  <a:pt x="5491" y="7679"/>
                </a:cubicBezTo>
                <a:cubicBezTo>
                  <a:pt x="4983" y="7148"/>
                  <a:pt x="4983" y="6286"/>
                  <a:pt x="5491" y="5754"/>
                </a:cubicBezTo>
                <a:cubicBezTo>
                  <a:pt x="5745" y="5488"/>
                  <a:pt x="6078" y="5355"/>
                  <a:pt x="6410" y="5355"/>
                </a:cubicBezTo>
                <a:close/>
                <a:moveTo>
                  <a:pt x="13264" y="5355"/>
                </a:moveTo>
                <a:cubicBezTo>
                  <a:pt x="13597" y="5355"/>
                  <a:pt x="13930" y="5488"/>
                  <a:pt x="14184" y="5754"/>
                </a:cubicBezTo>
                <a:cubicBezTo>
                  <a:pt x="14692" y="6286"/>
                  <a:pt x="14692" y="7148"/>
                  <a:pt x="14184" y="7679"/>
                </a:cubicBezTo>
                <a:cubicBezTo>
                  <a:pt x="14032" y="7838"/>
                  <a:pt x="13852" y="7948"/>
                  <a:pt x="13660" y="8011"/>
                </a:cubicBezTo>
                <a:cubicBezTo>
                  <a:pt x="13645" y="7867"/>
                  <a:pt x="13624" y="7723"/>
                  <a:pt x="13592" y="7581"/>
                </a:cubicBezTo>
                <a:cubicBezTo>
                  <a:pt x="13425" y="6825"/>
                  <a:pt x="13042" y="6142"/>
                  <a:pt x="12498" y="5618"/>
                </a:cubicBezTo>
                <a:cubicBezTo>
                  <a:pt x="12726" y="5444"/>
                  <a:pt x="12995" y="5355"/>
                  <a:pt x="13264" y="5355"/>
                </a:cubicBezTo>
                <a:close/>
                <a:moveTo>
                  <a:pt x="9839" y="6265"/>
                </a:moveTo>
                <a:cubicBezTo>
                  <a:pt x="9292" y="6265"/>
                  <a:pt x="8744" y="6483"/>
                  <a:pt x="8327" y="6920"/>
                </a:cubicBezTo>
                <a:cubicBezTo>
                  <a:pt x="7491" y="7794"/>
                  <a:pt x="7491" y="9212"/>
                  <a:pt x="8327" y="10086"/>
                </a:cubicBezTo>
                <a:cubicBezTo>
                  <a:pt x="8383" y="10145"/>
                  <a:pt x="8443" y="10199"/>
                  <a:pt x="8504" y="10251"/>
                </a:cubicBezTo>
                <a:cubicBezTo>
                  <a:pt x="7514" y="10818"/>
                  <a:pt x="6752" y="11770"/>
                  <a:pt x="6364" y="12894"/>
                </a:cubicBezTo>
                <a:cubicBezTo>
                  <a:pt x="6269" y="13169"/>
                  <a:pt x="6186" y="13450"/>
                  <a:pt x="6124" y="13739"/>
                </a:cubicBezTo>
                <a:cubicBezTo>
                  <a:pt x="6060" y="14039"/>
                  <a:pt x="6018" y="14347"/>
                  <a:pt x="6000" y="14659"/>
                </a:cubicBezTo>
                <a:cubicBezTo>
                  <a:pt x="5985" y="14803"/>
                  <a:pt x="6027" y="14946"/>
                  <a:pt x="6117" y="15056"/>
                </a:cubicBezTo>
                <a:cubicBezTo>
                  <a:pt x="6192" y="15146"/>
                  <a:pt x="6295" y="15206"/>
                  <a:pt x="6407" y="15226"/>
                </a:cubicBezTo>
                <a:lnTo>
                  <a:pt x="13208" y="15226"/>
                </a:lnTo>
                <a:cubicBezTo>
                  <a:pt x="13357" y="15232"/>
                  <a:pt x="13501" y="15170"/>
                  <a:pt x="13603" y="15056"/>
                </a:cubicBezTo>
                <a:cubicBezTo>
                  <a:pt x="13694" y="14954"/>
                  <a:pt x="13743" y="14820"/>
                  <a:pt x="13740" y="14681"/>
                </a:cubicBezTo>
                <a:cubicBezTo>
                  <a:pt x="13686" y="13903"/>
                  <a:pt x="13493" y="13142"/>
                  <a:pt x="13172" y="12439"/>
                </a:cubicBezTo>
                <a:cubicBezTo>
                  <a:pt x="12947" y="11946"/>
                  <a:pt x="12656" y="11484"/>
                  <a:pt x="12308" y="11093"/>
                </a:cubicBezTo>
                <a:cubicBezTo>
                  <a:pt x="11988" y="10735"/>
                  <a:pt x="11616" y="10436"/>
                  <a:pt x="11180" y="10247"/>
                </a:cubicBezTo>
                <a:cubicBezTo>
                  <a:pt x="11239" y="10197"/>
                  <a:pt x="11296" y="10143"/>
                  <a:pt x="11351" y="10086"/>
                </a:cubicBezTo>
                <a:cubicBezTo>
                  <a:pt x="12187" y="9212"/>
                  <a:pt x="12187" y="7794"/>
                  <a:pt x="11351" y="6920"/>
                </a:cubicBezTo>
                <a:cubicBezTo>
                  <a:pt x="10934" y="6483"/>
                  <a:pt x="10386" y="6265"/>
                  <a:pt x="9839" y="6265"/>
                </a:cubicBezTo>
                <a:close/>
                <a:moveTo>
                  <a:pt x="9839" y="7142"/>
                </a:moveTo>
                <a:cubicBezTo>
                  <a:pt x="10172" y="7142"/>
                  <a:pt x="10505" y="7275"/>
                  <a:pt x="10759" y="7541"/>
                </a:cubicBezTo>
                <a:cubicBezTo>
                  <a:pt x="11267" y="8072"/>
                  <a:pt x="11267" y="8934"/>
                  <a:pt x="10759" y="9465"/>
                </a:cubicBezTo>
                <a:cubicBezTo>
                  <a:pt x="10251" y="9997"/>
                  <a:pt x="9427" y="9997"/>
                  <a:pt x="8919" y="9465"/>
                </a:cubicBezTo>
                <a:cubicBezTo>
                  <a:pt x="8411" y="8934"/>
                  <a:pt x="8411" y="8072"/>
                  <a:pt x="8919" y="7541"/>
                </a:cubicBezTo>
                <a:cubicBezTo>
                  <a:pt x="9173" y="7275"/>
                  <a:pt x="9506" y="7142"/>
                  <a:pt x="9839" y="7142"/>
                </a:cubicBezTo>
                <a:close/>
                <a:moveTo>
                  <a:pt x="6029" y="9013"/>
                </a:moveTo>
                <a:cubicBezTo>
                  <a:pt x="6050" y="9154"/>
                  <a:pt x="6077" y="9294"/>
                  <a:pt x="6113" y="9432"/>
                </a:cubicBezTo>
                <a:cubicBezTo>
                  <a:pt x="6148" y="9570"/>
                  <a:pt x="6190" y="9706"/>
                  <a:pt x="6240" y="9840"/>
                </a:cubicBezTo>
                <a:cubicBezTo>
                  <a:pt x="5825" y="10292"/>
                  <a:pt x="5469" y="10802"/>
                  <a:pt x="5184" y="11354"/>
                </a:cubicBezTo>
                <a:cubicBezTo>
                  <a:pt x="4992" y="11728"/>
                  <a:pt x="4836" y="12120"/>
                  <a:pt x="4712" y="12523"/>
                </a:cubicBezTo>
                <a:lnTo>
                  <a:pt x="3451" y="12523"/>
                </a:lnTo>
                <a:cubicBezTo>
                  <a:pt x="3447" y="12058"/>
                  <a:pt x="3697" y="11266"/>
                  <a:pt x="4145" y="10548"/>
                </a:cubicBezTo>
                <a:cubicBezTo>
                  <a:pt x="4593" y="9829"/>
                  <a:pt x="5239" y="9185"/>
                  <a:pt x="6029" y="9013"/>
                </a:cubicBezTo>
                <a:close/>
                <a:moveTo>
                  <a:pt x="13645" y="9013"/>
                </a:moveTo>
                <a:cubicBezTo>
                  <a:pt x="14436" y="9185"/>
                  <a:pt x="15082" y="9829"/>
                  <a:pt x="15530" y="10548"/>
                </a:cubicBezTo>
                <a:cubicBezTo>
                  <a:pt x="15978" y="11266"/>
                  <a:pt x="16228" y="12058"/>
                  <a:pt x="16224" y="12523"/>
                </a:cubicBezTo>
                <a:lnTo>
                  <a:pt x="14963" y="12523"/>
                </a:lnTo>
                <a:cubicBezTo>
                  <a:pt x="14839" y="12120"/>
                  <a:pt x="14683" y="11728"/>
                  <a:pt x="14491" y="11354"/>
                </a:cubicBezTo>
                <a:cubicBezTo>
                  <a:pt x="14206" y="10802"/>
                  <a:pt x="13850" y="10292"/>
                  <a:pt x="13435" y="9840"/>
                </a:cubicBezTo>
                <a:cubicBezTo>
                  <a:pt x="13484" y="9706"/>
                  <a:pt x="13527" y="9570"/>
                  <a:pt x="13562" y="9432"/>
                </a:cubicBezTo>
                <a:cubicBezTo>
                  <a:pt x="13598" y="9294"/>
                  <a:pt x="13625" y="9154"/>
                  <a:pt x="13645" y="9013"/>
                </a:cubicBezTo>
                <a:close/>
                <a:moveTo>
                  <a:pt x="9893" y="10754"/>
                </a:moveTo>
                <a:cubicBezTo>
                  <a:pt x="11694" y="10775"/>
                  <a:pt x="12646" y="13184"/>
                  <a:pt x="12828" y="14310"/>
                </a:cubicBezTo>
                <a:lnTo>
                  <a:pt x="6879" y="14310"/>
                </a:lnTo>
                <a:cubicBezTo>
                  <a:pt x="6872" y="13295"/>
                  <a:pt x="8063" y="10732"/>
                  <a:pt x="9893" y="10754"/>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t/>
            </a:r>
            <a:endParaRPr b="0" i="0" sz="800" u="none" cap="none" strike="noStrike">
              <a:solidFill>
                <a:srgbClr val="252D30"/>
              </a:solidFill>
              <a:latin typeface="Arial"/>
              <a:ea typeface="Arial"/>
              <a:cs typeface="Arial"/>
              <a:sym typeface="Arial"/>
            </a:endParaRPr>
          </a:p>
        </p:txBody>
      </p:sp>
      <p:sp>
        <p:nvSpPr>
          <p:cNvPr id="308" name="Google Shape;308;p15"/>
          <p:cNvSpPr/>
          <p:nvPr/>
        </p:nvSpPr>
        <p:spPr>
          <a:xfrm>
            <a:off x="2374513" y="2524644"/>
            <a:ext cx="466359" cy="466344"/>
          </a:xfrm>
          <a:custGeom>
            <a:rect b="b" l="l" r="r" t="t"/>
            <a:pathLst>
              <a:path extrusionOk="0" h="21600" w="21516">
                <a:moveTo>
                  <a:pt x="16305" y="0"/>
                </a:moveTo>
                <a:cubicBezTo>
                  <a:pt x="16079" y="0"/>
                  <a:pt x="15852" y="82"/>
                  <a:pt x="15685" y="243"/>
                </a:cubicBezTo>
                <a:lnTo>
                  <a:pt x="6935" y="8658"/>
                </a:lnTo>
                <a:cubicBezTo>
                  <a:pt x="6774" y="8812"/>
                  <a:pt x="6675" y="9030"/>
                  <a:pt x="6660" y="9254"/>
                </a:cubicBezTo>
                <a:lnTo>
                  <a:pt x="6614" y="13561"/>
                </a:lnTo>
                <a:cubicBezTo>
                  <a:pt x="6614" y="13786"/>
                  <a:pt x="6691" y="14025"/>
                  <a:pt x="6866" y="14179"/>
                </a:cubicBezTo>
                <a:cubicBezTo>
                  <a:pt x="7026" y="14333"/>
                  <a:pt x="7268" y="14444"/>
                  <a:pt x="7486" y="14444"/>
                </a:cubicBezTo>
                <a:lnTo>
                  <a:pt x="7509" y="14444"/>
                </a:lnTo>
                <a:lnTo>
                  <a:pt x="11827" y="14378"/>
                </a:lnTo>
                <a:cubicBezTo>
                  <a:pt x="12061" y="14378"/>
                  <a:pt x="12287" y="14246"/>
                  <a:pt x="12447" y="14091"/>
                </a:cubicBezTo>
                <a:lnTo>
                  <a:pt x="21265" y="5588"/>
                </a:lnTo>
                <a:cubicBezTo>
                  <a:pt x="21600" y="5265"/>
                  <a:pt x="21600" y="4732"/>
                  <a:pt x="21265" y="4395"/>
                </a:cubicBezTo>
                <a:lnTo>
                  <a:pt x="16948" y="243"/>
                </a:lnTo>
                <a:cubicBezTo>
                  <a:pt x="16766" y="82"/>
                  <a:pt x="16530" y="0"/>
                  <a:pt x="16305" y="0"/>
                </a:cubicBezTo>
                <a:close/>
                <a:moveTo>
                  <a:pt x="873" y="707"/>
                </a:moveTo>
                <a:cubicBezTo>
                  <a:pt x="391" y="707"/>
                  <a:pt x="0" y="1084"/>
                  <a:pt x="0" y="1546"/>
                </a:cubicBezTo>
                <a:lnTo>
                  <a:pt x="0" y="20739"/>
                </a:lnTo>
                <a:cubicBezTo>
                  <a:pt x="0" y="21201"/>
                  <a:pt x="391" y="21600"/>
                  <a:pt x="873" y="21600"/>
                </a:cubicBezTo>
                <a:lnTo>
                  <a:pt x="17200" y="21600"/>
                </a:lnTo>
                <a:cubicBezTo>
                  <a:pt x="17681" y="21600"/>
                  <a:pt x="18073" y="21201"/>
                  <a:pt x="18073" y="20739"/>
                </a:cubicBezTo>
                <a:lnTo>
                  <a:pt x="18073" y="12898"/>
                </a:lnTo>
                <a:cubicBezTo>
                  <a:pt x="18073" y="12436"/>
                  <a:pt x="17681" y="12059"/>
                  <a:pt x="17200" y="12059"/>
                </a:cubicBezTo>
                <a:cubicBezTo>
                  <a:pt x="16719" y="12059"/>
                  <a:pt x="16328" y="12436"/>
                  <a:pt x="16328" y="12898"/>
                </a:cubicBezTo>
                <a:lnTo>
                  <a:pt x="16328" y="19899"/>
                </a:lnTo>
                <a:lnTo>
                  <a:pt x="1745" y="19899"/>
                </a:lnTo>
                <a:lnTo>
                  <a:pt x="1745" y="2385"/>
                </a:lnTo>
                <a:cubicBezTo>
                  <a:pt x="1745" y="2385"/>
                  <a:pt x="9622" y="2385"/>
                  <a:pt x="9622" y="2385"/>
                </a:cubicBezTo>
                <a:cubicBezTo>
                  <a:pt x="10104" y="2385"/>
                  <a:pt x="10495" y="2010"/>
                  <a:pt x="10495" y="1546"/>
                </a:cubicBezTo>
                <a:cubicBezTo>
                  <a:pt x="10495" y="1084"/>
                  <a:pt x="10104" y="707"/>
                  <a:pt x="9622" y="707"/>
                </a:cubicBezTo>
                <a:lnTo>
                  <a:pt x="873" y="707"/>
                </a:lnTo>
                <a:close/>
                <a:moveTo>
                  <a:pt x="16305" y="2032"/>
                </a:moveTo>
                <a:lnTo>
                  <a:pt x="19382" y="4991"/>
                </a:lnTo>
                <a:cubicBezTo>
                  <a:pt x="19382" y="4991"/>
                  <a:pt x="17200" y="7134"/>
                  <a:pt x="17200" y="7134"/>
                </a:cubicBezTo>
                <a:lnTo>
                  <a:pt x="14123" y="4130"/>
                </a:lnTo>
                <a:lnTo>
                  <a:pt x="16305" y="2032"/>
                </a:lnTo>
                <a:close/>
                <a:moveTo>
                  <a:pt x="12883" y="5323"/>
                </a:moveTo>
                <a:lnTo>
                  <a:pt x="15960" y="8326"/>
                </a:lnTo>
                <a:cubicBezTo>
                  <a:pt x="15960" y="8326"/>
                  <a:pt x="11436" y="12655"/>
                  <a:pt x="11436" y="12655"/>
                </a:cubicBezTo>
                <a:lnTo>
                  <a:pt x="8382" y="12699"/>
                </a:lnTo>
                <a:lnTo>
                  <a:pt x="8428" y="9629"/>
                </a:lnTo>
                <a:lnTo>
                  <a:pt x="12883" y="5323"/>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sp>
        <p:nvSpPr>
          <p:cNvPr id="309" name="Google Shape;309;p15"/>
          <p:cNvSpPr/>
          <p:nvPr/>
        </p:nvSpPr>
        <p:spPr>
          <a:xfrm>
            <a:off x="3639707" y="2540225"/>
            <a:ext cx="466328" cy="466320"/>
          </a:xfrm>
          <a:custGeom>
            <a:rect b="b" l="l" r="r" t="t"/>
            <a:pathLst>
              <a:path extrusionOk="0" h="21549" w="20634">
                <a:moveTo>
                  <a:pt x="10685" y="1"/>
                </a:moveTo>
                <a:cubicBezTo>
                  <a:pt x="10563" y="8"/>
                  <a:pt x="10450" y="74"/>
                  <a:pt x="10375" y="179"/>
                </a:cubicBezTo>
                <a:cubicBezTo>
                  <a:pt x="10316" y="262"/>
                  <a:pt x="10285" y="365"/>
                  <a:pt x="10287" y="470"/>
                </a:cubicBezTo>
                <a:lnTo>
                  <a:pt x="10287" y="21085"/>
                </a:lnTo>
                <a:cubicBezTo>
                  <a:pt x="10277" y="21229"/>
                  <a:pt x="10335" y="21370"/>
                  <a:pt x="10439" y="21459"/>
                </a:cubicBezTo>
                <a:cubicBezTo>
                  <a:pt x="10503" y="21513"/>
                  <a:pt x="10581" y="21545"/>
                  <a:pt x="10662" y="21548"/>
                </a:cubicBezTo>
                <a:cubicBezTo>
                  <a:pt x="13227" y="21586"/>
                  <a:pt x="15800" y="20535"/>
                  <a:pt x="17754" y="18399"/>
                </a:cubicBezTo>
                <a:cubicBezTo>
                  <a:pt x="21596" y="14198"/>
                  <a:pt x="21592" y="7395"/>
                  <a:pt x="17754" y="3185"/>
                </a:cubicBezTo>
                <a:cubicBezTo>
                  <a:pt x="15807" y="1049"/>
                  <a:pt x="13245" y="-14"/>
                  <a:pt x="10685" y="1"/>
                </a:cubicBezTo>
                <a:close/>
                <a:moveTo>
                  <a:pt x="6718" y="694"/>
                </a:moveTo>
                <a:cubicBezTo>
                  <a:pt x="6497" y="698"/>
                  <a:pt x="6278" y="754"/>
                  <a:pt x="6076" y="860"/>
                </a:cubicBezTo>
                <a:cubicBezTo>
                  <a:pt x="5712" y="1036"/>
                  <a:pt x="5354" y="1228"/>
                  <a:pt x="5003" y="1434"/>
                </a:cubicBezTo>
                <a:cubicBezTo>
                  <a:pt x="4637" y="1650"/>
                  <a:pt x="4276" y="1882"/>
                  <a:pt x="3962" y="2181"/>
                </a:cubicBezTo>
                <a:cubicBezTo>
                  <a:pt x="3690" y="2439"/>
                  <a:pt x="3453" y="2748"/>
                  <a:pt x="3341" y="3123"/>
                </a:cubicBezTo>
                <a:cubicBezTo>
                  <a:pt x="3194" y="3611"/>
                  <a:pt x="3276" y="4147"/>
                  <a:pt x="3559" y="4558"/>
                </a:cubicBezTo>
                <a:lnTo>
                  <a:pt x="4049" y="5137"/>
                </a:lnTo>
                <a:cubicBezTo>
                  <a:pt x="4129" y="5273"/>
                  <a:pt x="4172" y="5431"/>
                  <a:pt x="4174" y="5592"/>
                </a:cubicBezTo>
                <a:cubicBezTo>
                  <a:pt x="4177" y="5770"/>
                  <a:pt x="4130" y="5944"/>
                  <a:pt x="4039" y="6092"/>
                </a:cubicBezTo>
                <a:cubicBezTo>
                  <a:pt x="3875" y="6329"/>
                  <a:pt x="3724" y="6577"/>
                  <a:pt x="3587" y="6834"/>
                </a:cubicBezTo>
                <a:cubicBezTo>
                  <a:pt x="3455" y="7081"/>
                  <a:pt x="3336" y="7337"/>
                  <a:pt x="3231" y="7599"/>
                </a:cubicBezTo>
                <a:cubicBezTo>
                  <a:pt x="3152" y="7742"/>
                  <a:pt x="3040" y="7859"/>
                  <a:pt x="2905" y="7938"/>
                </a:cubicBezTo>
                <a:cubicBezTo>
                  <a:pt x="2704" y="8056"/>
                  <a:pt x="2467" y="8082"/>
                  <a:pt x="2248" y="8010"/>
                </a:cubicBezTo>
                <a:lnTo>
                  <a:pt x="1571" y="7902"/>
                </a:lnTo>
                <a:cubicBezTo>
                  <a:pt x="1161" y="7896"/>
                  <a:pt x="770" y="8092"/>
                  <a:pt x="508" y="8436"/>
                </a:cubicBezTo>
                <a:cubicBezTo>
                  <a:pt x="247" y="8779"/>
                  <a:pt x="147" y="9222"/>
                  <a:pt x="86" y="9662"/>
                </a:cubicBezTo>
                <a:cubicBezTo>
                  <a:pt x="30" y="10066"/>
                  <a:pt x="5" y="10473"/>
                  <a:pt x="1" y="10881"/>
                </a:cubicBezTo>
                <a:cubicBezTo>
                  <a:pt x="-4" y="11306"/>
                  <a:pt x="14" y="11734"/>
                  <a:pt x="110" y="12146"/>
                </a:cubicBezTo>
                <a:cubicBezTo>
                  <a:pt x="212" y="12586"/>
                  <a:pt x="403" y="13002"/>
                  <a:pt x="721" y="13295"/>
                </a:cubicBezTo>
                <a:cubicBezTo>
                  <a:pt x="1071" y="13617"/>
                  <a:pt x="1536" y="13751"/>
                  <a:pt x="1987" y="13659"/>
                </a:cubicBezTo>
                <a:lnTo>
                  <a:pt x="2462" y="13535"/>
                </a:lnTo>
                <a:cubicBezTo>
                  <a:pt x="2584" y="13501"/>
                  <a:pt x="2712" y="13507"/>
                  <a:pt x="2831" y="13552"/>
                </a:cubicBezTo>
                <a:cubicBezTo>
                  <a:pt x="2979" y="13608"/>
                  <a:pt x="3102" y="13722"/>
                  <a:pt x="3179" y="13871"/>
                </a:cubicBezTo>
                <a:cubicBezTo>
                  <a:pt x="3287" y="14188"/>
                  <a:pt x="3421" y="14494"/>
                  <a:pt x="3580" y="14785"/>
                </a:cubicBezTo>
                <a:cubicBezTo>
                  <a:pt x="3696" y="15000"/>
                  <a:pt x="3826" y="15205"/>
                  <a:pt x="3967" y="15400"/>
                </a:cubicBezTo>
                <a:cubicBezTo>
                  <a:pt x="4113" y="15571"/>
                  <a:pt x="4186" y="15801"/>
                  <a:pt x="4168" y="16034"/>
                </a:cubicBezTo>
                <a:cubicBezTo>
                  <a:pt x="4156" y="16204"/>
                  <a:pt x="4095" y="16365"/>
                  <a:pt x="3994" y="16495"/>
                </a:cubicBezTo>
                <a:lnTo>
                  <a:pt x="3616" y="16894"/>
                </a:lnTo>
                <a:cubicBezTo>
                  <a:pt x="3338" y="17246"/>
                  <a:pt x="3210" y="17710"/>
                  <a:pt x="3263" y="18171"/>
                </a:cubicBezTo>
                <a:cubicBezTo>
                  <a:pt x="3308" y="18553"/>
                  <a:pt x="3475" y="18905"/>
                  <a:pt x="3735" y="19165"/>
                </a:cubicBezTo>
                <a:cubicBezTo>
                  <a:pt x="4079" y="19486"/>
                  <a:pt x="4446" y="19777"/>
                  <a:pt x="4831" y="20036"/>
                </a:cubicBezTo>
                <a:cubicBezTo>
                  <a:pt x="5232" y="20307"/>
                  <a:pt x="5652" y="20542"/>
                  <a:pt x="6087" y="20739"/>
                </a:cubicBezTo>
                <a:cubicBezTo>
                  <a:pt x="6460" y="20916"/>
                  <a:pt x="6882" y="20925"/>
                  <a:pt x="7261" y="20764"/>
                </a:cubicBezTo>
                <a:cubicBezTo>
                  <a:pt x="7646" y="20600"/>
                  <a:pt x="7955" y="20276"/>
                  <a:pt x="8119" y="19863"/>
                </a:cubicBezTo>
                <a:lnTo>
                  <a:pt x="8291" y="19292"/>
                </a:lnTo>
                <a:cubicBezTo>
                  <a:pt x="8353" y="19151"/>
                  <a:pt x="8444" y="19027"/>
                  <a:pt x="8557" y="18932"/>
                </a:cubicBezTo>
                <a:cubicBezTo>
                  <a:pt x="8723" y="18791"/>
                  <a:pt x="8927" y="18716"/>
                  <a:pt x="9138" y="18720"/>
                </a:cubicBezTo>
                <a:lnTo>
                  <a:pt x="9835" y="18720"/>
                </a:lnTo>
                <a:cubicBezTo>
                  <a:pt x="10045" y="18715"/>
                  <a:pt x="10215" y="18531"/>
                  <a:pt x="10220" y="18302"/>
                </a:cubicBezTo>
                <a:cubicBezTo>
                  <a:pt x="10225" y="18064"/>
                  <a:pt x="10053" y="17867"/>
                  <a:pt x="9835" y="17861"/>
                </a:cubicBezTo>
                <a:lnTo>
                  <a:pt x="9091" y="17825"/>
                </a:lnTo>
                <a:cubicBezTo>
                  <a:pt x="8762" y="17788"/>
                  <a:pt x="8432" y="17875"/>
                  <a:pt x="8157" y="18074"/>
                </a:cubicBezTo>
                <a:cubicBezTo>
                  <a:pt x="7916" y="18248"/>
                  <a:pt x="7729" y="18499"/>
                  <a:pt x="7621" y="18792"/>
                </a:cubicBezTo>
                <a:lnTo>
                  <a:pt x="7428" y="19373"/>
                </a:lnTo>
                <a:cubicBezTo>
                  <a:pt x="7342" y="19603"/>
                  <a:pt x="7171" y="19783"/>
                  <a:pt x="6958" y="19870"/>
                </a:cubicBezTo>
                <a:cubicBezTo>
                  <a:pt x="6754" y="19953"/>
                  <a:pt x="6529" y="19943"/>
                  <a:pt x="6332" y="19843"/>
                </a:cubicBezTo>
                <a:cubicBezTo>
                  <a:pt x="6008" y="19688"/>
                  <a:pt x="5691" y="19516"/>
                  <a:pt x="5382" y="19328"/>
                </a:cubicBezTo>
                <a:cubicBezTo>
                  <a:pt x="5046" y="19123"/>
                  <a:pt x="4721" y="18900"/>
                  <a:pt x="4406" y="18659"/>
                </a:cubicBezTo>
                <a:cubicBezTo>
                  <a:pt x="4241" y="18515"/>
                  <a:pt x="4136" y="18305"/>
                  <a:pt x="4116" y="18076"/>
                </a:cubicBezTo>
                <a:cubicBezTo>
                  <a:pt x="4092" y="17814"/>
                  <a:pt x="4179" y="17555"/>
                  <a:pt x="4353" y="17372"/>
                </a:cubicBezTo>
                <a:lnTo>
                  <a:pt x="4695" y="16983"/>
                </a:lnTo>
                <a:cubicBezTo>
                  <a:pt x="4880" y="16739"/>
                  <a:pt x="4994" y="16441"/>
                  <a:pt x="5022" y="16125"/>
                </a:cubicBezTo>
                <a:cubicBezTo>
                  <a:pt x="5052" y="15787"/>
                  <a:pt x="4982" y="15448"/>
                  <a:pt x="4823" y="15156"/>
                </a:cubicBezTo>
                <a:cubicBezTo>
                  <a:pt x="4641" y="14885"/>
                  <a:pt x="4472" y="14604"/>
                  <a:pt x="4317" y="14315"/>
                </a:cubicBezTo>
                <a:cubicBezTo>
                  <a:pt x="4168" y="14037"/>
                  <a:pt x="4031" y="13752"/>
                  <a:pt x="3908" y="13460"/>
                </a:cubicBezTo>
                <a:cubicBezTo>
                  <a:pt x="3766" y="13126"/>
                  <a:pt x="3516" y="12863"/>
                  <a:pt x="3205" y="12721"/>
                </a:cubicBezTo>
                <a:cubicBezTo>
                  <a:pt x="3001" y="12628"/>
                  <a:pt x="2779" y="12591"/>
                  <a:pt x="2559" y="12614"/>
                </a:cubicBezTo>
                <a:lnTo>
                  <a:pt x="1977" y="12738"/>
                </a:lnTo>
                <a:cubicBezTo>
                  <a:pt x="1748" y="12802"/>
                  <a:pt x="1505" y="12759"/>
                  <a:pt x="1306" y="12622"/>
                </a:cubicBezTo>
                <a:cubicBezTo>
                  <a:pt x="1084" y="12468"/>
                  <a:pt x="938" y="12213"/>
                  <a:pt x="910" y="11929"/>
                </a:cubicBezTo>
                <a:cubicBezTo>
                  <a:pt x="862" y="11524"/>
                  <a:pt x="840" y="11117"/>
                  <a:pt x="842" y="10709"/>
                </a:cubicBezTo>
                <a:cubicBezTo>
                  <a:pt x="844" y="10305"/>
                  <a:pt x="871" y="9902"/>
                  <a:pt x="923" y="9502"/>
                </a:cubicBezTo>
                <a:cubicBezTo>
                  <a:pt x="941" y="9299"/>
                  <a:pt x="1033" y="9111"/>
                  <a:pt x="1178" y="8981"/>
                </a:cubicBezTo>
                <a:cubicBezTo>
                  <a:pt x="1343" y="8834"/>
                  <a:pt x="1560" y="8775"/>
                  <a:pt x="1768" y="8821"/>
                </a:cubicBezTo>
                <a:lnTo>
                  <a:pt x="2259" y="8955"/>
                </a:lnTo>
                <a:cubicBezTo>
                  <a:pt x="2542" y="9031"/>
                  <a:pt x="2840" y="9010"/>
                  <a:pt x="3111" y="8894"/>
                </a:cubicBezTo>
                <a:cubicBezTo>
                  <a:pt x="3417" y="8763"/>
                  <a:pt x="3672" y="8520"/>
                  <a:pt x="3831" y="8205"/>
                </a:cubicBezTo>
                <a:cubicBezTo>
                  <a:pt x="3996" y="7885"/>
                  <a:pt x="4163" y="7566"/>
                  <a:pt x="4332" y="7249"/>
                </a:cubicBezTo>
                <a:cubicBezTo>
                  <a:pt x="4506" y="6926"/>
                  <a:pt x="4681" y="6604"/>
                  <a:pt x="4860" y="6284"/>
                </a:cubicBezTo>
                <a:cubicBezTo>
                  <a:pt x="5002" y="5972"/>
                  <a:pt x="5050" y="5618"/>
                  <a:pt x="4994" y="5274"/>
                </a:cubicBezTo>
                <a:cubicBezTo>
                  <a:pt x="4973" y="5142"/>
                  <a:pt x="4936" y="5014"/>
                  <a:pt x="4884" y="4893"/>
                </a:cubicBezTo>
                <a:cubicBezTo>
                  <a:pt x="4820" y="4745"/>
                  <a:pt x="4734" y="4610"/>
                  <a:pt x="4628" y="4493"/>
                </a:cubicBezTo>
                <a:lnTo>
                  <a:pt x="4286" y="4077"/>
                </a:lnTo>
                <a:cubicBezTo>
                  <a:pt x="4166" y="3903"/>
                  <a:pt x="4113" y="3685"/>
                  <a:pt x="4138" y="3469"/>
                </a:cubicBezTo>
                <a:cubicBezTo>
                  <a:pt x="4162" y="3272"/>
                  <a:pt x="4249" y="3090"/>
                  <a:pt x="4385" y="2956"/>
                </a:cubicBezTo>
                <a:cubicBezTo>
                  <a:pt x="4723" y="2668"/>
                  <a:pt x="5083" y="2410"/>
                  <a:pt x="5461" y="2185"/>
                </a:cubicBezTo>
                <a:cubicBezTo>
                  <a:pt x="5796" y="1985"/>
                  <a:pt x="6144" y="1812"/>
                  <a:pt x="6503" y="1667"/>
                </a:cubicBezTo>
                <a:cubicBezTo>
                  <a:pt x="6686" y="1592"/>
                  <a:pt x="6890" y="1600"/>
                  <a:pt x="7068" y="1690"/>
                </a:cubicBezTo>
                <a:cubicBezTo>
                  <a:pt x="7254" y="1783"/>
                  <a:pt x="7396" y="1958"/>
                  <a:pt x="7458" y="2171"/>
                </a:cubicBezTo>
                <a:lnTo>
                  <a:pt x="7617" y="2767"/>
                </a:lnTo>
                <a:cubicBezTo>
                  <a:pt x="7717" y="3065"/>
                  <a:pt x="7899" y="3321"/>
                  <a:pt x="8139" y="3501"/>
                </a:cubicBezTo>
                <a:cubicBezTo>
                  <a:pt x="8380" y="3682"/>
                  <a:pt x="8666" y="3776"/>
                  <a:pt x="8958" y="3771"/>
                </a:cubicBezTo>
                <a:lnTo>
                  <a:pt x="9814" y="3771"/>
                </a:lnTo>
                <a:cubicBezTo>
                  <a:pt x="10041" y="3756"/>
                  <a:pt x="10219" y="3554"/>
                  <a:pt x="10224" y="3306"/>
                </a:cubicBezTo>
                <a:cubicBezTo>
                  <a:pt x="10229" y="3051"/>
                  <a:pt x="10050" y="2837"/>
                  <a:pt x="9817" y="2819"/>
                </a:cubicBezTo>
                <a:lnTo>
                  <a:pt x="9085" y="2819"/>
                </a:lnTo>
                <a:cubicBezTo>
                  <a:pt x="8926" y="2838"/>
                  <a:pt x="8765" y="2798"/>
                  <a:pt x="8628" y="2706"/>
                </a:cubicBezTo>
                <a:cubicBezTo>
                  <a:pt x="8478" y="2605"/>
                  <a:pt x="8367" y="2447"/>
                  <a:pt x="8317" y="2262"/>
                </a:cubicBezTo>
                <a:cubicBezTo>
                  <a:pt x="8288" y="2127"/>
                  <a:pt x="8251" y="1994"/>
                  <a:pt x="8206" y="1864"/>
                </a:cubicBezTo>
                <a:cubicBezTo>
                  <a:pt x="8163" y="1739"/>
                  <a:pt x="8112" y="1618"/>
                  <a:pt x="8054" y="1500"/>
                </a:cubicBezTo>
                <a:cubicBezTo>
                  <a:pt x="7844" y="1124"/>
                  <a:pt x="7505" y="852"/>
                  <a:pt x="7113" y="745"/>
                </a:cubicBezTo>
                <a:cubicBezTo>
                  <a:pt x="6983" y="709"/>
                  <a:pt x="6850" y="692"/>
                  <a:pt x="6718" y="694"/>
                </a:cubicBezTo>
                <a:close/>
                <a:moveTo>
                  <a:pt x="11217" y="974"/>
                </a:moveTo>
                <a:cubicBezTo>
                  <a:pt x="11249" y="976"/>
                  <a:pt x="11280" y="982"/>
                  <a:pt x="11310" y="991"/>
                </a:cubicBezTo>
                <a:cubicBezTo>
                  <a:pt x="12146" y="1339"/>
                  <a:pt x="12728" y="1825"/>
                  <a:pt x="13180" y="2415"/>
                </a:cubicBezTo>
                <a:cubicBezTo>
                  <a:pt x="13691" y="3080"/>
                  <a:pt x="14047" y="3873"/>
                  <a:pt x="14407" y="4691"/>
                </a:cubicBezTo>
                <a:lnTo>
                  <a:pt x="11124" y="4691"/>
                </a:lnTo>
                <a:lnTo>
                  <a:pt x="11124" y="979"/>
                </a:lnTo>
                <a:cubicBezTo>
                  <a:pt x="11155" y="974"/>
                  <a:pt x="11186" y="972"/>
                  <a:pt x="11217" y="974"/>
                </a:cubicBezTo>
                <a:close/>
                <a:moveTo>
                  <a:pt x="13508" y="1429"/>
                </a:moveTo>
                <a:cubicBezTo>
                  <a:pt x="14840" y="1888"/>
                  <a:pt x="16093" y="2692"/>
                  <a:pt x="17149" y="3846"/>
                </a:cubicBezTo>
                <a:cubicBezTo>
                  <a:pt x="17397" y="4116"/>
                  <a:pt x="17625" y="4399"/>
                  <a:pt x="17838" y="4691"/>
                </a:cubicBezTo>
                <a:lnTo>
                  <a:pt x="15363" y="4691"/>
                </a:lnTo>
                <a:cubicBezTo>
                  <a:pt x="15210" y="4261"/>
                  <a:pt x="15036" y="3843"/>
                  <a:pt x="14846" y="3441"/>
                </a:cubicBezTo>
                <a:cubicBezTo>
                  <a:pt x="14663" y="3055"/>
                  <a:pt x="14462" y="2680"/>
                  <a:pt x="14232" y="2324"/>
                </a:cubicBezTo>
                <a:cubicBezTo>
                  <a:pt x="14025" y="2004"/>
                  <a:pt x="13791" y="1700"/>
                  <a:pt x="13508" y="1429"/>
                </a:cubicBezTo>
                <a:close/>
                <a:moveTo>
                  <a:pt x="11124" y="5604"/>
                </a:moveTo>
                <a:lnTo>
                  <a:pt x="14757" y="5604"/>
                </a:lnTo>
                <a:cubicBezTo>
                  <a:pt x="14982" y="6314"/>
                  <a:pt x="15124" y="7055"/>
                  <a:pt x="15236" y="7801"/>
                </a:cubicBezTo>
                <a:cubicBezTo>
                  <a:pt x="15361" y="8633"/>
                  <a:pt x="15446" y="9479"/>
                  <a:pt x="15473" y="10332"/>
                </a:cubicBezTo>
                <a:lnTo>
                  <a:pt x="11124" y="10332"/>
                </a:lnTo>
                <a:lnTo>
                  <a:pt x="11124" y="5604"/>
                </a:lnTo>
                <a:close/>
                <a:moveTo>
                  <a:pt x="15649" y="5604"/>
                </a:moveTo>
                <a:lnTo>
                  <a:pt x="18427" y="5604"/>
                </a:lnTo>
                <a:cubicBezTo>
                  <a:pt x="18840" y="6328"/>
                  <a:pt x="19160" y="7098"/>
                  <a:pt x="19385" y="7893"/>
                </a:cubicBezTo>
                <a:cubicBezTo>
                  <a:pt x="19609" y="8688"/>
                  <a:pt x="19739" y="9508"/>
                  <a:pt x="19775" y="10332"/>
                </a:cubicBezTo>
                <a:lnTo>
                  <a:pt x="16265" y="10332"/>
                </a:lnTo>
                <a:cubicBezTo>
                  <a:pt x="16244" y="8855"/>
                  <a:pt x="16094" y="7373"/>
                  <a:pt x="15760" y="6010"/>
                </a:cubicBezTo>
                <a:cubicBezTo>
                  <a:pt x="15726" y="5873"/>
                  <a:pt x="15687" y="5739"/>
                  <a:pt x="15649" y="5604"/>
                </a:cubicBezTo>
                <a:close/>
                <a:moveTo>
                  <a:pt x="9579" y="7546"/>
                </a:moveTo>
                <a:cubicBezTo>
                  <a:pt x="8894" y="7604"/>
                  <a:pt x="8223" y="7916"/>
                  <a:pt x="7699" y="8488"/>
                </a:cubicBezTo>
                <a:cubicBezTo>
                  <a:pt x="6534" y="9760"/>
                  <a:pt x="6534" y="11822"/>
                  <a:pt x="7699" y="13094"/>
                </a:cubicBezTo>
                <a:cubicBezTo>
                  <a:pt x="8223" y="13667"/>
                  <a:pt x="8894" y="13979"/>
                  <a:pt x="9579" y="14036"/>
                </a:cubicBezTo>
                <a:cubicBezTo>
                  <a:pt x="9820" y="14045"/>
                  <a:pt x="10017" y="13829"/>
                  <a:pt x="10008" y="13566"/>
                </a:cubicBezTo>
                <a:cubicBezTo>
                  <a:pt x="9999" y="13317"/>
                  <a:pt x="9807" y="13123"/>
                  <a:pt x="9579" y="13133"/>
                </a:cubicBezTo>
                <a:cubicBezTo>
                  <a:pt x="9105" y="13078"/>
                  <a:pt x="8645" y="12854"/>
                  <a:pt x="8282" y="12457"/>
                </a:cubicBezTo>
                <a:cubicBezTo>
                  <a:pt x="7439" y="11537"/>
                  <a:pt x="7439" y="10045"/>
                  <a:pt x="8282" y="9125"/>
                </a:cubicBezTo>
                <a:cubicBezTo>
                  <a:pt x="8645" y="8729"/>
                  <a:pt x="9105" y="8504"/>
                  <a:pt x="9579" y="8449"/>
                </a:cubicBezTo>
                <a:cubicBezTo>
                  <a:pt x="9844" y="8458"/>
                  <a:pt x="10051" y="8201"/>
                  <a:pt x="10008" y="7915"/>
                </a:cubicBezTo>
                <a:cubicBezTo>
                  <a:pt x="9974" y="7689"/>
                  <a:pt x="9788" y="7529"/>
                  <a:pt x="9579" y="7546"/>
                </a:cubicBezTo>
                <a:close/>
                <a:moveTo>
                  <a:pt x="11124" y="11245"/>
                </a:moveTo>
                <a:lnTo>
                  <a:pt x="15477" y="11245"/>
                </a:lnTo>
                <a:cubicBezTo>
                  <a:pt x="15438" y="12818"/>
                  <a:pt x="15179" y="14400"/>
                  <a:pt x="14786" y="15844"/>
                </a:cubicBezTo>
                <a:cubicBezTo>
                  <a:pt x="14779" y="15872"/>
                  <a:pt x="14770" y="15900"/>
                  <a:pt x="14762" y="15928"/>
                </a:cubicBezTo>
                <a:lnTo>
                  <a:pt x="11124" y="15928"/>
                </a:lnTo>
                <a:lnTo>
                  <a:pt x="11124" y="11245"/>
                </a:lnTo>
                <a:close/>
                <a:moveTo>
                  <a:pt x="16261" y="11245"/>
                </a:moveTo>
                <a:lnTo>
                  <a:pt x="19775" y="11245"/>
                </a:lnTo>
                <a:cubicBezTo>
                  <a:pt x="19741" y="12061"/>
                  <a:pt x="19614" y="12872"/>
                  <a:pt x="19394" y="13659"/>
                </a:cubicBezTo>
                <a:cubicBezTo>
                  <a:pt x="19174" y="14446"/>
                  <a:pt x="18861" y="15209"/>
                  <a:pt x="18457" y="15928"/>
                </a:cubicBezTo>
                <a:lnTo>
                  <a:pt x="15633" y="15928"/>
                </a:lnTo>
                <a:cubicBezTo>
                  <a:pt x="15819" y="15250"/>
                  <a:pt x="15968" y="14560"/>
                  <a:pt x="16068" y="13858"/>
                </a:cubicBezTo>
                <a:cubicBezTo>
                  <a:pt x="16192" y="12998"/>
                  <a:pt x="16245" y="12124"/>
                  <a:pt x="16261" y="11245"/>
                </a:cubicBezTo>
                <a:close/>
                <a:moveTo>
                  <a:pt x="11124" y="16841"/>
                </a:moveTo>
                <a:lnTo>
                  <a:pt x="14475" y="16841"/>
                </a:lnTo>
                <a:cubicBezTo>
                  <a:pt x="14019" y="18145"/>
                  <a:pt x="13358" y="19320"/>
                  <a:pt x="12249" y="20108"/>
                </a:cubicBezTo>
                <a:cubicBezTo>
                  <a:pt x="11968" y="20308"/>
                  <a:pt x="11665" y="20470"/>
                  <a:pt x="11349" y="20590"/>
                </a:cubicBezTo>
                <a:cubicBezTo>
                  <a:pt x="11312" y="20598"/>
                  <a:pt x="11274" y="20603"/>
                  <a:pt x="11237" y="20606"/>
                </a:cubicBezTo>
                <a:cubicBezTo>
                  <a:pt x="11199" y="20608"/>
                  <a:pt x="11161" y="20609"/>
                  <a:pt x="11124" y="20605"/>
                </a:cubicBezTo>
                <a:lnTo>
                  <a:pt x="11124" y="16841"/>
                </a:lnTo>
                <a:close/>
                <a:moveTo>
                  <a:pt x="15357" y="16841"/>
                </a:moveTo>
                <a:lnTo>
                  <a:pt x="17874" y="16841"/>
                </a:lnTo>
                <a:cubicBezTo>
                  <a:pt x="17651" y="17152"/>
                  <a:pt x="17411" y="17452"/>
                  <a:pt x="17149" y="17738"/>
                </a:cubicBezTo>
                <a:cubicBezTo>
                  <a:pt x="16078" y="18908"/>
                  <a:pt x="14802" y="19718"/>
                  <a:pt x="13448" y="20174"/>
                </a:cubicBezTo>
                <a:cubicBezTo>
                  <a:pt x="13905" y="19737"/>
                  <a:pt x="14276" y="19217"/>
                  <a:pt x="14587" y="18650"/>
                </a:cubicBezTo>
                <a:cubicBezTo>
                  <a:pt x="14897" y="18082"/>
                  <a:pt x="15146" y="17467"/>
                  <a:pt x="15357" y="16841"/>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rPr lang="en" sz="800">
                <a:solidFill>
                  <a:srgbClr val="252D30"/>
                </a:solidFill>
              </a:rPr>
              <a:t> </a:t>
            </a:r>
            <a:endParaRPr b="0" i="0" sz="800" u="none" cap="none" strike="noStrike">
              <a:solidFill>
                <a:srgbClr val="252D30"/>
              </a:solidFill>
              <a:latin typeface="Arial"/>
              <a:ea typeface="Arial"/>
              <a:cs typeface="Arial"/>
              <a:sym typeface="Arial"/>
            </a:endParaRPr>
          </a:p>
        </p:txBody>
      </p:sp>
      <p:sp>
        <p:nvSpPr>
          <p:cNvPr id="310" name="Google Shape;310;p15"/>
          <p:cNvSpPr/>
          <p:nvPr/>
        </p:nvSpPr>
        <p:spPr>
          <a:xfrm>
            <a:off x="4939023" y="2524641"/>
            <a:ext cx="466344" cy="466344"/>
          </a:xfrm>
          <a:custGeom>
            <a:rect b="b" l="l" r="r" t="t"/>
            <a:pathLst>
              <a:path extrusionOk="0" h="21600" w="21600">
                <a:moveTo>
                  <a:pt x="14387" y="0"/>
                </a:moveTo>
                <a:cubicBezTo>
                  <a:pt x="13393" y="0"/>
                  <a:pt x="12598" y="903"/>
                  <a:pt x="12598" y="1998"/>
                </a:cubicBezTo>
                <a:lnTo>
                  <a:pt x="884" y="1998"/>
                </a:lnTo>
                <a:cubicBezTo>
                  <a:pt x="391" y="1998"/>
                  <a:pt x="0" y="2454"/>
                  <a:pt x="0" y="2997"/>
                </a:cubicBezTo>
                <a:cubicBezTo>
                  <a:pt x="0" y="3551"/>
                  <a:pt x="391" y="3996"/>
                  <a:pt x="884" y="3996"/>
                </a:cubicBezTo>
                <a:lnTo>
                  <a:pt x="12598" y="3996"/>
                </a:lnTo>
                <a:cubicBezTo>
                  <a:pt x="12598" y="5093"/>
                  <a:pt x="13393" y="5972"/>
                  <a:pt x="14387" y="5972"/>
                </a:cubicBezTo>
                <a:lnTo>
                  <a:pt x="16195" y="5972"/>
                </a:lnTo>
                <a:cubicBezTo>
                  <a:pt x="17189" y="5972"/>
                  <a:pt x="18003" y="5093"/>
                  <a:pt x="18003" y="3996"/>
                </a:cubicBezTo>
                <a:lnTo>
                  <a:pt x="20696" y="3996"/>
                </a:lnTo>
                <a:cubicBezTo>
                  <a:pt x="21197" y="3996"/>
                  <a:pt x="21600" y="3551"/>
                  <a:pt x="21600" y="2997"/>
                </a:cubicBezTo>
                <a:cubicBezTo>
                  <a:pt x="21600" y="2454"/>
                  <a:pt x="21197" y="1998"/>
                  <a:pt x="20696" y="1998"/>
                </a:cubicBezTo>
                <a:lnTo>
                  <a:pt x="18003" y="1998"/>
                </a:lnTo>
                <a:cubicBezTo>
                  <a:pt x="18003" y="903"/>
                  <a:pt x="17189" y="0"/>
                  <a:pt x="16195" y="0"/>
                </a:cubicBezTo>
                <a:lnTo>
                  <a:pt x="14387" y="0"/>
                </a:lnTo>
                <a:close/>
                <a:moveTo>
                  <a:pt x="14387" y="1998"/>
                </a:moveTo>
                <a:lnTo>
                  <a:pt x="16195" y="1998"/>
                </a:lnTo>
                <a:lnTo>
                  <a:pt x="16195" y="3996"/>
                </a:lnTo>
                <a:lnTo>
                  <a:pt x="14387" y="3996"/>
                </a:lnTo>
                <a:cubicBezTo>
                  <a:pt x="14387" y="3996"/>
                  <a:pt x="14387" y="1998"/>
                  <a:pt x="14387" y="1998"/>
                </a:cubicBezTo>
                <a:close/>
                <a:moveTo>
                  <a:pt x="5385" y="7814"/>
                </a:moveTo>
                <a:cubicBezTo>
                  <a:pt x="4392" y="7814"/>
                  <a:pt x="3597" y="8715"/>
                  <a:pt x="3597" y="9812"/>
                </a:cubicBezTo>
                <a:lnTo>
                  <a:pt x="884" y="9812"/>
                </a:lnTo>
                <a:cubicBezTo>
                  <a:pt x="391" y="9812"/>
                  <a:pt x="0" y="10267"/>
                  <a:pt x="0" y="10811"/>
                </a:cubicBezTo>
                <a:cubicBezTo>
                  <a:pt x="0" y="11365"/>
                  <a:pt x="391" y="11810"/>
                  <a:pt x="884" y="11810"/>
                </a:cubicBezTo>
                <a:lnTo>
                  <a:pt x="3597" y="11810"/>
                </a:lnTo>
                <a:cubicBezTo>
                  <a:pt x="3597" y="12908"/>
                  <a:pt x="4392" y="13786"/>
                  <a:pt x="5385" y="13786"/>
                </a:cubicBezTo>
                <a:lnTo>
                  <a:pt x="7193" y="13786"/>
                </a:lnTo>
                <a:cubicBezTo>
                  <a:pt x="8188" y="13786"/>
                  <a:pt x="9002" y="12908"/>
                  <a:pt x="9002" y="11810"/>
                </a:cubicBezTo>
                <a:lnTo>
                  <a:pt x="20696" y="11810"/>
                </a:lnTo>
                <a:cubicBezTo>
                  <a:pt x="21197" y="11810"/>
                  <a:pt x="21600" y="11365"/>
                  <a:pt x="21600" y="10811"/>
                </a:cubicBezTo>
                <a:cubicBezTo>
                  <a:pt x="21600" y="10267"/>
                  <a:pt x="21197" y="9812"/>
                  <a:pt x="20696" y="9812"/>
                </a:cubicBezTo>
                <a:lnTo>
                  <a:pt x="9002" y="9812"/>
                </a:lnTo>
                <a:cubicBezTo>
                  <a:pt x="9002" y="8715"/>
                  <a:pt x="8188" y="7814"/>
                  <a:pt x="7193" y="7814"/>
                </a:cubicBezTo>
                <a:lnTo>
                  <a:pt x="5385" y="7814"/>
                </a:lnTo>
                <a:close/>
                <a:moveTo>
                  <a:pt x="5385" y="9812"/>
                </a:moveTo>
                <a:lnTo>
                  <a:pt x="7193" y="9812"/>
                </a:lnTo>
                <a:cubicBezTo>
                  <a:pt x="7193" y="9812"/>
                  <a:pt x="7193" y="11810"/>
                  <a:pt x="7193" y="11810"/>
                </a:cubicBezTo>
                <a:lnTo>
                  <a:pt x="5385" y="11810"/>
                </a:lnTo>
                <a:lnTo>
                  <a:pt x="5385" y="9812"/>
                </a:lnTo>
                <a:close/>
                <a:moveTo>
                  <a:pt x="10790" y="15628"/>
                </a:moveTo>
                <a:cubicBezTo>
                  <a:pt x="9796" y="15628"/>
                  <a:pt x="9002" y="16530"/>
                  <a:pt x="9002" y="17626"/>
                </a:cubicBezTo>
                <a:lnTo>
                  <a:pt x="884" y="17626"/>
                </a:lnTo>
                <a:cubicBezTo>
                  <a:pt x="391" y="17626"/>
                  <a:pt x="0" y="18072"/>
                  <a:pt x="0" y="18625"/>
                </a:cubicBezTo>
                <a:cubicBezTo>
                  <a:pt x="0" y="19167"/>
                  <a:pt x="391" y="19624"/>
                  <a:pt x="884" y="19624"/>
                </a:cubicBezTo>
                <a:lnTo>
                  <a:pt x="9002" y="19624"/>
                </a:lnTo>
                <a:cubicBezTo>
                  <a:pt x="9002" y="20719"/>
                  <a:pt x="9796" y="21600"/>
                  <a:pt x="10790" y="21600"/>
                </a:cubicBezTo>
                <a:lnTo>
                  <a:pt x="12598" y="21600"/>
                </a:lnTo>
                <a:cubicBezTo>
                  <a:pt x="13592" y="21600"/>
                  <a:pt x="14387" y="20719"/>
                  <a:pt x="14387" y="19624"/>
                </a:cubicBezTo>
                <a:lnTo>
                  <a:pt x="20696" y="19624"/>
                </a:lnTo>
                <a:cubicBezTo>
                  <a:pt x="21197" y="19624"/>
                  <a:pt x="21600" y="19167"/>
                  <a:pt x="21600" y="18625"/>
                </a:cubicBezTo>
                <a:cubicBezTo>
                  <a:pt x="21600" y="18072"/>
                  <a:pt x="21197" y="17626"/>
                  <a:pt x="20696" y="17626"/>
                </a:cubicBezTo>
                <a:lnTo>
                  <a:pt x="14387" y="17626"/>
                </a:lnTo>
                <a:cubicBezTo>
                  <a:pt x="14387" y="16530"/>
                  <a:pt x="13592" y="15628"/>
                  <a:pt x="12598" y="15628"/>
                </a:cubicBezTo>
                <a:lnTo>
                  <a:pt x="10790" y="15628"/>
                </a:lnTo>
                <a:close/>
                <a:moveTo>
                  <a:pt x="10790" y="17626"/>
                </a:moveTo>
                <a:lnTo>
                  <a:pt x="12598" y="17626"/>
                </a:lnTo>
                <a:cubicBezTo>
                  <a:pt x="12598" y="17626"/>
                  <a:pt x="12598" y="19624"/>
                  <a:pt x="12598" y="19624"/>
                </a:cubicBezTo>
                <a:lnTo>
                  <a:pt x="10790" y="19624"/>
                </a:lnTo>
                <a:lnTo>
                  <a:pt x="10790" y="17626"/>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grpSp>
        <p:nvGrpSpPr>
          <p:cNvPr id="311" name="Google Shape;311;p15"/>
          <p:cNvGrpSpPr/>
          <p:nvPr/>
        </p:nvGrpSpPr>
        <p:grpSpPr>
          <a:xfrm>
            <a:off x="7537699" y="2612896"/>
            <a:ext cx="466344" cy="393638"/>
            <a:chOff x="10466075" y="2969325"/>
            <a:chExt cx="823639" cy="566875"/>
          </a:xfrm>
        </p:grpSpPr>
        <p:cxnSp>
          <p:nvCxnSpPr>
            <p:cNvPr id="312" name="Google Shape;312;p15"/>
            <p:cNvCxnSpPr/>
            <p:nvPr/>
          </p:nvCxnSpPr>
          <p:spPr>
            <a:xfrm flipH="1" rot="10800000">
              <a:off x="10616214" y="3014625"/>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313" name="Google Shape;313;p15"/>
            <p:cNvGrpSpPr/>
            <p:nvPr/>
          </p:nvGrpSpPr>
          <p:grpSpPr>
            <a:xfrm>
              <a:off x="10466075" y="2969325"/>
              <a:ext cx="68850" cy="95400"/>
              <a:chOff x="10480350" y="2969325"/>
              <a:chExt cx="68850" cy="95400"/>
            </a:xfrm>
          </p:grpSpPr>
          <p:cxnSp>
            <p:nvCxnSpPr>
              <p:cNvPr id="314" name="Google Shape;314;p15"/>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315" name="Google Shape;315;p15"/>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316" name="Google Shape;316;p15"/>
            <p:cNvCxnSpPr/>
            <p:nvPr/>
          </p:nvCxnSpPr>
          <p:spPr>
            <a:xfrm flipH="1" rot="10800000">
              <a:off x="10616214" y="3171783"/>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317" name="Google Shape;317;p15"/>
            <p:cNvGrpSpPr/>
            <p:nvPr/>
          </p:nvGrpSpPr>
          <p:grpSpPr>
            <a:xfrm>
              <a:off x="10466075" y="3126483"/>
              <a:ext cx="68850" cy="95400"/>
              <a:chOff x="10480350" y="2969325"/>
              <a:chExt cx="68850" cy="95400"/>
            </a:xfrm>
          </p:grpSpPr>
          <p:cxnSp>
            <p:nvCxnSpPr>
              <p:cNvPr id="318" name="Google Shape;318;p15"/>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319" name="Google Shape;319;p15"/>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320" name="Google Shape;320;p15"/>
            <p:cNvCxnSpPr/>
            <p:nvPr/>
          </p:nvCxnSpPr>
          <p:spPr>
            <a:xfrm flipH="1" rot="10800000">
              <a:off x="10604200" y="3328942"/>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321" name="Google Shape;321;p15"/>
            <p:cNvGrpSpPr/>
            <p:nvPr/>
          </p:nvGrpSpPr>
          <p:grpSpPr>
            <a:xfrm>
              <a:off x="10466075" y="3283642"/>
              <a:ext cx="68850" cy="95400"/>
              <a:chOff x="10480350" y="2969325"/>
              <a:chExt cx="68850" cy="95400"/>
            </a:xfrm>
          </p:grpSpPr>
          <p:cxnSp>
            <p:nvCxnSpPr>
              <p:cNvPr id="322" name="Google Shape;322;p15"/>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323" name="Google Shape;323;p15"/>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324" name="Google Shape;324;p15"/>
            <p:cNvCxnSpPr/>
            <p:nvPr/>
          </p:nvCxnSpPr>
          <p:spPr>
            <a:xfrm flipH="1" rot="10800000">
              <a:off x="10608198" y="3486100"/>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325" name="Google Shape;325;p15"/>
            <p:cNvGrpSpPr/>
            <p:nvPr/>
          </p:nvGrpSpPr>
          <p:grpSpPr>
            <a:xfrm>
              <a:off x="10466075" y="3440800"/>
              <a:ext cx="68850" cy="95400"/>
              <a:chOff x="10480350" y="2969325"/>
              <a:chExt cx="68850" cy="95400"/>
            </a:xfrm>
          </p:grpSpPr>
          <p:cxnSp>
            <p:nvCxnSpPr>
              <p:cNvPr id="326" name="Google Shape;326;p15"/>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327" name="Google Shape;327;p15"/>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grpSp>
      <p:grpSp>
        <p:nvGrpSpPr>
          <p:cNvPr id="328" name="Google Shape;328;p15"/>
          <p:cNvGrpSpPr/>
          <p:nvPr/>
        </p:nvGrpSpPr>
        <p:grpSpPr>
          <a:xfrm>
            <a:off x="6238363" y="2493468"/>
            <a:ext cx="365749" cy="466368"/>
            <a:chOff x="6591159" y="2063137"/>
            <a:chExt cx="383868" cy="555399"/>
          </a:xfrm>
        </p:grpSpPr>
        <p:grpSp>
          <p:nvGrpSpPr>
            <p:cNvPr id="329" name="Google Shape;329;p15"/>
            <p:cNvGrpSpPr/>
            <p:nvPr/>
          </p:nvGrpSpPr>
          <p:grpSpPr>
            <a:xfrm>
              <a:off x="6607898" y="2063137"/>
              <a:ext cx="367129" cy="555399"/>
              <a:chOff x="8807775" y="2702950"/>
              <a:chExt cx="528700" cy="799825"/>
            </a:xfrm>
          </p:grpSpPr>
          <p:grpSp>
            <p:nvGrpSpPr>
              <p:cNvPr id="330" name="Google Shape;330;p15"/>
              <p:cNvGrpSpPr/>
              <p:nvPr/>
            </p:nvGrpSpPr>
            <p:grpSpPr>
              <a:xfrm>
                <a:off x="8807775" y="3012575"/>
                <a:ext cx="528700" cy="490200"/>
                <a:chOff x="8436300" y="2957850"/>
                <a:chExt cx="528700" cy="490200"/>
              </a:xfrm>
            </p:grpSpPr>
            <p:sp>
              <p:nvSpPr>
                <p:cNvPr id="331" name="Google Shape;331;p15"/>
                <p:cNvSpPr/>
                <p:nvPr/>
              </p:nvSpPr>
              <p:spPr>
                <a:xfrm>
                  <a:off x="8436300" y="3188250"/>
                  <a:ext cx="85800" cy="25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a:off x="8583933" y="3069150"/>
                  <a:ext cx="85800" cy="37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p:nvPr/>
              </p:nvSpPr>
              <p:spPr>
                <a:xfrm>
                  <a:off x="8731567" y="3130950"/>
                  <a:ext cx="85800" cy="31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
                <p:cNvSpPr/>
                <p:nvPr/>
              </p:nvSpPr>
              <p:spPr>
                <a:xfrm>
                  <a:off x="8879200" y="2957850"/>
                  <a:ext cx="85800" cy="4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15"/>
              <p:cNvSpPr/>
              <p:nvPr/>
            </p:nvSpPr>
            <p:spPr>
              <a:xfrm rot="2118033">
                <a:off x="9039462" y="2738891"/>
                <a:ext cx="219082" cy="298318"/>
              </a:xfrm>
              <a:prstGeom prst="bentUpArrow">
                <a:avLst>
                  <a:gd fmla="val 25000" name="adj1"/>
                  <a:gd fmla="val 25000" name="adj2"/>
                  <a:gd fmla="val 2500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15"/>
            <p:cNvSpPr/>
            <p:nvPr/>
          </p:nvSpPr>
          <p:spPr>
            <a:xfrm rot="2264808">
              <a:off x="6661536" y="2184883"/>
              <a:ext cx="47046" cy="246385"/>
            </a:xfrm>
            <a:prstGeom prst="rect">
              <a:avLst/>
            </a:prstGeom>
            <a:solidFill>
              <a:srgbClr val="F2F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1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sp>
        <p:nvSpPr>
          <p:cNvPr id="864" name="Google Shape;864;p33"/>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000" cap="small">
                <a:solidFill>
                  <a:schemeClr val="accent1"/>
                </a:solidFill>
                <a:latin typeface="Nunito"/>
                <a:ea typeface="Nunito"/>
                <a:cs typeface="Nunito"/>
                <a:sym typeface="Nunito"/>
              </a:rPr>
              <a:t>Modèles de Machine Learning</a:t>
            </a:r>
            <a:endParaRPr sz="3000">
              <a:solidFill>
                <a:schemeClr val="accent1"/>
              </a:solidFill>
            </a:endParaRPr>
          </a:p>
        </p:txBody>
      </p:sp>
      <p:sp>
        <p:nvSpPr>
          <p:cNvPr id="865" name="Google Shape;865;p33"/>
          <p:cNvSpPr txBox="1"/>
          <p:nvPr/>
        </p:nvSpPr>
        <p:spPr>
          <a:xfrm>
            <a:off x="1664000" y="1813500"/>
            <a:ext cx="7790700" cy="1796400"/>
          </a:xfrm>
          <a:prstGeom prst="rect">
            <a:avLst/>
          </a:prstGeom>
          <a:noFill/>
          <a:ln>
            <a:noFill/>
          </a:ln>
        </p:spPr>
        <p:txBody>
          <a:bodyPr anchorCtr="0" anchor="t" bIns="68575" lIns="68575" spcFirstLastPara="1" rIns="68575" wrap="square" tIns="68575">
            <a:noAutofit/>
          </a:bodyPr>
          <a:lstStyle/>
          <a:p>
            <a:pPr indent="-279400" lvl="0" marL="342900" rtl="0" algn="l">
              <a:lnSpc>
                <a:spcPct val="200000"/>
              </a:lnSpc>
              <a:spcBef>
                <a:spcPts val="0"/>
              </a:spcBef>
              <a:spcAft>
                <a:spcPts val="0"/>
              </a:spcAft>
              <a:buClr>
                <a:srgbClr val="666666"/>
              </a:buClr>
              <a:buSzPts val="1800"/>
              <a:buFont typeface="Nunito"/>
              <a:buChar char="➔"/>
            </a:pPr>
            <a:r>
              <a:rPr lang="en" sz="1800">
                <a:solidFill>
                  <a:srgbClr val="666666"/>
                </a:solidFill>
                <a:latin typeface="Nunito"/>
                <a:ea typeface="Nunito"/>
                <a:cs typeface="Nunito"/>
                <a:sym typeface="Nunito"/>
              </a:rPr>
              <a:t>Régressions Linéaires</a:t>
            </a:r>
            <a:endParaRPr sz="1800">
              <a:solidFill>
                <a:srgbClr val="666666"/>
              </a:solidFill>
              <a:latin typeface="Nunito"/>
              <a:ea typeface="Nunito"/>
              <a:cs typeface="Nunito"/>
              <a:sym typeface="Nunito"/>
            </a:endParaRPr>
          </a:p>
          <a:p>
            <a:pPr indent="-279400" lvl="0" marL="342900" rtl="0" algn="l">
              <a:lnSpc>
                <a:spcPct val="200000"/>
              </a:lnSpc>
              <a:spcBef>
                <a:spcPts val="0"/>
              </a:spcBef>
              <a:spcAft>
                <a:spcPts val="0"/>
              </a:spcAft>
              <a:buClr>
                <a:srgbClr val="666666"/>
              </a:buClr>
              <a:buSzPts val="1800"/>
              <a:buFont typeface="Nunito"/>
              <a:buChar char="➔"/>
            </a:pPr>
            <a:r>
              <a:rPr lang="en" sz="1800">
                <a:solidFill>
                  <a:srgbClr val="666666"/>
                </a:solidFill>
                <a:latin typeface="Nunito"/>
                <a:ea typeface="Nunito"/>
                <a:cs typeface="Nunito"/>
                <a:sym typeface="Nunito"/>
              </a:rPr>
              <a:t>Arbre de décision / Random Forest</a:t>
            </a:r>
            <a:endParaRPr sz="1800">
              <a:solidFill>
                <a:srgbClr val="666666"/>
              </a:solidFill>
              <a:latin typeface="Nunito"/>
              <a:ea typeface="Nunito"/>
              <a:cs typeface="Nunito"/>
              <a:sym typeface="Nunito"/>
            </a:endParaRPr>
          </a:p>
          <a:p>
            <a:pPr indent="-279400" lvl="0" marL="342900" rtl="0" algn="l">
              <a:lnSpc>
                <a:spcPct val="200000"/>
              </a:lnSpc>
              <a:spcBef>
                <a:spcPts val="0"/>
              </a:spcBef>
              <a:spcAft>
                <a:spcPts val="0"/>
              </a:spcAft>
              <a:buClr>
                <a:srgbClr val="666666"/>
              </a:buClr>
              <a:buSzPts val="1800"/>
              <a:buFont typeface="Nunito"/>
              <a:buChar char="➔"/>
            </a:pPr>
            <a:r>
              <a:rPr lang="en" sz="1800">
                <a:solidFill>
                  <a:srgbClr val="666666"/>
                </a:solidFill>
                <a:latin typeface="Nunito"/>
                <a:ea typeface="Nunito"/>
                <a:cs typeface="Nunito"/>
                <a:sym typeface="Nunito"/>
              </a:rPr>
              <a:t>Gradient Boosting</a:t>
            </a:r>
            <a:endParaRPr sz="1800">
              <a:solidFill>
                <a:srgbClr val="666666"/>
              </a:solidFill>
              <a:latin typeface="Nunito"/>
              <a:ea typeface="Nunito"/>
              <a:cs typeface="Nunito"/>
              <a:sym typeface="Nunito"/>
            </a:endParaRPr>
          </a:p>
        </p:txBody>
      </p:sp>
      <p:pic>
        <p:nvPicPr>
          <p:cNvPr id="866" name="Google Shape;866;p33"/>
          <p:cNvPicPr preferRelativeResize="0"/>
          <p:nvPr/>
        </p:nvPicPr>
        <p:blipFill>
          <a:blip r:embed="rId3">
            <a:alphaModFix/>
          </a:blip>
          <a:stretch>
            <a:fillRect/>
          </a:stretch>
        </p:blipFill>
        <p:spPr>
          <a:xfrm>
            <a:off x="625975" y="4692078"/>
            <a:ext cx="415792" cy="438828"/>
          </a:xfrm>
          <a:prstGeom prst="rect">
            <a:avLst/>
          </a:prstGeom>
          <a:noFill/>
          <a:ln>
            <a:noFill/>
          </a:ln>
        </p:spPr>
      </p:pic>
      <p:pic>
        <p:nvPicPr>
          <p:cNvPr id="867" name="Google Shape;867;p33"/>
          <p:cNvPicPr preferRelativeResize="0"/>
          <p:nvPr/>
        </p:nvPicPr>
        <p:blipFill>
          <a:blip r:embed="rId4">
            <a:alphaModFix/>
          </a:blip>
          <a:stretch>
            <a:fillRect/>
          </a:stretch>
        </p:blipFill>
        <p:spPr>
          <a:xfrm>
            <a:off x="1154624" y="4692078"/>
            <a:ext cx="415792" cy="438828"/>
          </a:xfrm>
          <a:prstGeom prst="rect">
            <a:avLst/>
          </a:prstGeom>
          <a:noFill/>
          <a:ln>
            <a:noFill/>
          </a:ln>
        </p:spPr>
      </p:pic>
      <p:pic>
        <p:nvPicPr>
          <p:cNvPr id="868" name="Google Shape;868;p33"/>
          <p:cNvPicPr preferRelativeResize="0"/>
          <p:nvPr/>
        </p:nvPicPr>
        <p:blipFill>
          <a:blip r:embed="rId3">
            <a:alphaModFix/>
          </a:blip>
          <a:stretch>
            <a:fillRect/>
          </a:stretch>
        </p:blipFill>
        <p:spPr>
          <a:xfrm>
            <a:off x="1683273" y="4692078"/>
            <a:ext cx="415792" cy="438828"/>
          </a:xfrm>
          <a:prstGeom prst="rect">
            <a:avLst/>
          </a:prstGeom>
          <a:noFill/>
          <a:ln>
            <a:noFill/>
          </a:ln>
        </p:spPr>
      </p:pic>
      <p:pic>
        <p:nvPicPr>
          <p:cNvPr id="869" name="Google Shape;869;p33"/>
          <p:cNvPicPr preferRelativeResize="0"/>
          <p:nvPr/>
        </p:nvPicPr>
        <p:blipFill>
          <a:blip r:embed="rId4">
            <a:alphaModFix/>
          </a:blip>
          <a:stretch>
            <a:fillRect/>
          </a:stretch>
        </p:blipFill>
        <p:spPr>
          <a:xfrm>
            <a:off x="2211931" y="4454250"/>
            <a:ext cx="641125" cy="676656"/>
          </a:xfrm>
          <a:prstGeom prst="rect">
            <a:avLst/>
          </a:prstGeom>
          <a:noFill/>
          <a:ln>
            <a:noFill/>
          </a:ln>
        </p:spPr>
      </p:pic>
      <p:pic>
        <p:nvPicPr>
          <p:cNvPr id="870" name="Google Shape;870;p33"/>
          <p:cNvPicPr preferRelativeResize="0"/>
          <p:nvPr/>
        </p:nvPicPr>
        <p:blipFill>
          <a:blip r:embed="rId3">
            <a:alphaModFix/>
          </a:blip>
          <a:stretch>
            <a:fillRect/>
          </a:stretch>
        </p:blipFill>
        <p:spPr>
          <a:xfrm>
            <a:off x="2973374" y="4692078"/>
            <a:ext cx="415792" cy="438828"/>
          </a:xfrm>
          <a:prstGeom prst="rect">
            <a:avLst/>
          </a:prstGeom>
          <a:noFill/>
          <a:ln>
            <a:noFill/>
          </a:ln>
        </p:spPr>
      </p:pic>
      <p:pic>
        <p:nvPicPr>
          <p:cNvPr id="871" name="Google Shape;871;p33"/>
          <p:cNvPicPr preferRelativeResize="0"/>
          <p:nvPr/>
        </p:nvPicPr>
        <p:blipFill>
          <a:blip r:embed="rId4">
            <a:alphaModFix/>
          </a:blip>
          <a:stretch>
            <a:fillRect/>
          </a:stretch>
        </p:blipFill>
        <p:spPr>
          <a:xfrm>
            <a:off x="3502023" y="4692078"/>
            <a:ext cx="415792" cy="438828"/>
          </a:xfrm>
          <a:prstGeom prst="rect">
            <a:avLst/>
          </a:prstGeom>
          <a:noFill/>
          <a:ln>
            <a:noFill/>
          </a:ln>
        </p:spPr>
      </p:pic>
      <p:sp>
        <p:nvSpPr>
          <p:cNvPr id="872" name="Google Shape;872;p33"/>
          <p:cNvSpPr/>
          <p:nvPr/>
        </p:nvSpPr>
        <p:spPr>
          <a:xfrm>
            <a:off x="730319" y="4736846"/>
            <a:ext cx="188131" cy="199514"/>
          </a:xfrm>
          <a:custGeom>
            <a:rect b="b" l="l" r="r" t="t"/>
            <a:pathLst>
              <a:path extrusionOk="0" h="20595" w="19679">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moveTo>
                  <a:pt x="9401" y="879"/>
                </a:moveTo>
                <a:lnTo>
                  <a:pt x="9401" y="3079"/>
                </a:lnTo>
                <a:cubicBezTo>
                  <a:pt x="9401" y="3333"/>
                  <a:pt x="9597" y="3538"/>
                  <a:pt x="9839" y="3538"/>
                </a:cubicBezTo>
                <a:cubicBezTo>
                  <a:pt x="10081" y="3538"/>
                  <a:pt x="10277" y="3333"/>
                  <a:pt x="10277" y="3079"/>
                </a:cubicBezTo>
                <a:lnTo>
                  <a:pt x="10277" y="879"/>
                </a:lnTo>
                <a:cubicBezTo>
                  <a:pt x="12435" y="988"/>
                  <a:pt x="14563" y="1905"/>
                  <a:pt x="16211" y="3629"/>
                </a:cubicBezTo>
                <a:cubicBezTo>
                  <a:pt x="17862" y="5357"/>
                  <a:pt x="18738" y="7590"/>
                  <a:pt x="18840" y="9853"/>
                </a:cubicBezTo>
                <a:lnTo>
                  <a:pt x="17580" y="9853"/>
                </a:lnTo>
                <a:cubicBezTo>
                  <a:pt x="17338" y="9853"/>
                  <a:pt x="17142" y="10058"/>
                  <a:pt x="17142" y="10311"/>
                </a:cubicBezTo>
                <a:cubicBezTo>
                  <a:pt x="17142" y="10565"/>
                  <a:pt x="17338" y="10770"/>
                  <a:pt x="17580" y="10770"/>
                </a:cubicBezTo>
                <a:lnTo>
                  <a:pt x="18838" y="10770"/>
                </a:lnTo>
                <a:cubicBezTo>
                  <a:pt x="18731" y="13024"/>
                  <a:pt x="17855" y="15245"/>
                  <a:pt x="16211" y="16966"/>
                </a:cubicBezTo>
                <a:cubicBezTo>
                  <a:pt x="14563" y="18690"/>
                  <a:pt x="12435" y="19607"/>
                  <a:pt x="10277" y="19716"/>
                </a:cubicBezTo>
                <a:lnTo>
                  <a:pt x="10277" y="17458"/>
                </a:lnTo>
                <a:cubicBezTo>
                  <a:pt x="10277" y="17205"/>
                  <a:pt x="10081" y="16999"/>
                  <a:pt x="9839" y="16999"/>
                </a:cubicBezTo>
                <a:cubicBezTo>
                  <a:pt x="9597" y="16999"/>
                  <a:pt x="9401" y="17205"/>
                  <a:pt x="9401" y="17458"/>
                </a:cubicBezTo>
                <a:lnTo>
                  <a:pt x="9401" y="19716"/>
                </a:lnTo>
                <a:cubicBezTo>
                  <a:pt x="7243" y="19607"/>
                  <a:pt x="5115" y="18690"/>
                  <a:pt x="3467" y="16966"/>
                </a:cubicBezTo>
                <a:cubicBezTo>
                  <a:pt x="1823" y="15245"/>
                  <a:pt x="947" y="13024"/>
                  <a:pt x="840" y="10770"/>
                </a:cubicBezTo>
                <a:lnTo>
                  <a:pt x="2079" y="10770"/>
                </a:lnTo>
                <a:cubicBezTo>
                  <a:pt x="2321" y="10770"/>
                  <a:pt x="2518" y="10565"/>
                  <a:pt x="2518" y="10311"/>
                </a:cubicBezTo>
                <a:cubicBezTo>
                  <a:pt x="2518" y="10058"/>
                  <a:pt x="2321" y="9853"/>
                  <a:pt x="2079" y="9853"/>
                </a:cubicBezTo>
                <a:lnTo>
                  <a:pt x="838" y="9853"/>
                </a:lnTo>
                <a:cubicBezTo>
                  <a:pt x="940" y="7590"/>
                  <a:pt x="1816" y="5357"/>
                  <a:pt x="3467" y="3629"/>
                </a:cubicBezTo>
                <a:cubicBezTo>
                  <a:pt x="5115" y="1905"/>
                  <a:pt x="7243" y="988"/>
                  <a:pt x="9401" y="879"/>
                </a:cubicBezTo>
                <a:close/>
                <a:moveTo>
                  <a:pt x="6410" y="4479"/>
                </a:moveTo>
                <a:cubicBezTo>
                  <a:pt x="5863" y="4484"/>
                  <a:pt x="5316" y="4699"/>
                  <a:pt x="4898" y="5134"/>
                </a:cubicBezTo>
                <a:cubicBezTo>
                  <a:pt x="4061" y="6006"/>
                  <a:pt x="4062" y="7425"/>
                  <a:pt x="4898" y="8299"/>
                </a:cubicBezTo>
                <a:cubicBezTo>
                  <a:pt x="4955" y="8359"/>
                  <a:pt x="5014" y="8413"/>
                  <a:pt x="5075" y="8464"/>
                </a:cubicBezTo>
                <a:cubicBezTo>
                  <a:pt x="4085" y="9032"/>
                  <a:pt x="3323" y="9983"/>
                  <a:pt x="2936" y="11107"/>
                </a:cubicBezTo>
                <a:cubicBezTo>
                  <a:pt x="2841" y="11383"/>
                  <a:pt x="2758" y="11664"/>
                  <a:pt x="2696" y="11952"/>
                </a:cubicBezTo>
                <a:cubicBezTo>
                  <a:pt x="2631" y="12253"/>
                  <a:pt x="2589" y="12560"/>
                  <a:pt x="2572" y="12873"/>
                </a:cubicBezTo>
                <a:cubicBezTo>
                  <a:pt x="2556" y="13016"/>
                  <a:pt x="2599" y="13160"/>
                  <a:pt x="2689" y="13269"/>
                </a:cubicBezTo>
                <a:cubicBezTo>
                  <a:pt x="2763" y="13360"/>
                  <a:pt x="2866" y="13420"/>
                  <a:pt x="2979" y="13440"/>
                </a:cubicBezTo>
                <a:lnTo>
                  <a:pt x="4913" y="13435"/>
                </a:lnTo>
                <a:cubicBezTo>
                  <a:pt x="5011" y="13438"/>
                  <a:pt x="5108" y="13409"/>
                  <a:pt x="5191" y="13355"/>
                </a:cubicBezTo>
                <a:cubicBezTo>
                  <a:pt x="5279" y="13297"/>
                  <a:pt x="5347" y="13213"/>
                  <a:pt x="5387" y="13114"/>
                </a:cubicBezTo>
                <a:cubicBezTo>
                  <a:pt x="5529" y="12603"/>
                  <a:pt x="5729" y="12110"/>
                  <a:pt x="5982" y="11648"/>
                </a:cubicBezTo>
                <a:cubicBezTo>
                  <a:pt x="6270" y="11120"/>
                  <a:pt x="6626" y="10636"/>
                  <a:pt x="7038" y="10209"/>
                </a:cubicBezTo>
                <a:cubicBezTo>
                  <a:pt x="7113" y="10141"/>
                  <a:pt x="7157" y="10043"/>
                  <a:pt x="7160" y="9940"/>
                </a:cubicBezTo>
                <a:cubicBezTo>
                  <a:pt x="7161" y="9879"/>
                  <a:pt x="7149" y="9820"/>
                  <a:pt x="7122" y="9766"/>
                </a:cubicBezTo>
                <a:cubicBezTo>
                  <a:pt x="6849" y="9167"/>
                  <a:pt x="6771" y="8490"/>
                  <a:pt x="6900" y="7840"/>
                </a:cubicBezTo>
                <a:cubicBezTo>
                  <a:pt x="7047" y="7102"/>
                  <a:pt x="7451" y="6448"/>
                  <a:pt x="8032" y="6003"/>
                </a:cubicBezTo>
                <a:cubicBezTo>
                  <a:pt x="8133" y="5944"/>
                  <a:pt x="8201" y="5838"/>
                  <a:pt x="8216" y="5718"/>
                </a:cubicBezTo>
                <a:cubicBezTo>
                  <a:pt x="8224" y="5652"/>
                  <a:pt x="8216" y="5585"/>
                  <a:pt x="8191" y="5524"/>
                </a:cubicBezTo>
                <a:cubicBezTo>
                  <a:pt x="8118" y="5382"/>
                  <a:pt x="8030" y="5253"/>
                  <a:pt x="7923" y="5134"/>
                </a:cubicBezTo>
                <a:cubicBezTo>
                  <a:pt x="7518" y="4685"/>
                  <a:pt x="6963" y="4475"/>
                  <a:pt x="6410" y="4479"/>
                </a:cubicBezTo>
                <a:close/>
                <a:moveTo>
                  <a:pt x="13264" y="4479"/>
                </a:moveTo>
                <a:cubicBezTo>
                  <a:pt x="12712" y="4475"/>
                  <a:pt x="12156" y="4685"/>
                  <a:pt x="11752" y="5134"/>
                </a:cubicBezTo>
                <a:cubicBezTo>
                  <a:pt x="11645" y="5253"/>
                  <a:pt x="11557" y="5382"/>
                  <a:pt x="11484" y="5524"/>
                </a:cubicBezTo>
                <a:cubicBezTo>
                  <a:pt x="11459" y="5585"/>
                  <a:pt x="11451" y="5652"/>
                  <a:pt x="11459" y="5718"/>
                </a:cubicBezTo>
                <a:cubicBezTo>
                  <a:pt x="11474" y="5838"/>
                  <a:pt x="11542" y="5944"/>
                  <a:pt x="11643" y="6003"/>
                </a:cubicBezTo>
                <a:cubicBezTo>
                  <a:pt x="12224" y="6448"/>
                  <a:pt x="12627" y="7102"/>
                  <a:pt x="12774" y="7840"/>
                </a:cubicBezTo>
                <a:cubicBezTo>
                  <a:pt x="12904" y="8490"/>
                  <a:pt x="12826" y="9167"/>
                  <a:pt x="12553" y="9766"/>
                </a:cubicBezTo>
                <a:cubicBezTo>
                  <a:pt x="12526" y="9820"/>
                  <a:pt x="12513" y="9879"/>
                  <a:pt x="12515" y="9940"/>
                </a:cubicBezTo>
                <a:cubicBezTo>
                  <a:pt x="12517" y="10043"/>
                  <a:pt x="12562" y="10141"/>
                  <a:pt x="12636" y="10209"/>
                </a:cubicBezTo>
                <a:cubicBezTo>
                  <a:pt x="13049" y="10636"/>
                  <a:pt x="13405" y="11120"/>
                  <a:pt x="13693" y="11648"/>
                </a:cubicBezTo>
                <a:cubicBezTo>
                  <a:pt x="13946" y="12110"/>
                  <a:pt x="14146" y="12603"/>
                  <a:pt x="14288" y="13114"/>
                </a:cubicBezTo>
                <a:cubicBezTo>
                  <a:pt x="14328" y="13213"/>
                  <a:pt x="14396" y="13297"/>
                  <a:pt x="14484" y="13355"/>
                </a:cubicBezTo>
                <a:cubicBezTo>
                  <a:pt x="14567" y="13409"/>
                  <a:pt x="14663" y="13438"/>
                  <a:pt x="14762" y="13435"/>
                </a:cubicBezTo>
                <a:lnTo>
                  <a:pt x="16696" y="13440"/>
                </a:lnTo>
                <a:cubicBezTo>
                  <a:pt x="16809" y="13420"/>
                  <a:pt x="16911" y="13360"/>
                  <a:pt x="16986" y="13269"/>
                </a:cubicBezTo>
                <a:cubicBezTo>
                  <a:pt x="17076" y="13160"/>
                  <a:pt x="17119" y="13016"/>
                  <a:pt x="17103" y="12873"/>
                </a:cubicBezTo>
                <a:cubicBezTo>
                  <a:pt x="17086" y="12560"/>
                  <a:pt x="17044" y="12253"/>
                  <a:pt x="16979" y="11952"/>
                </a:cubicBezTo>
                <a:cubicBezTo>
                  <a:pt x="16917" y="11664"/>
                  <a:pt x="16834" y="11383"/>
                  <a:pt x="16739" y="11107"/>
                </a:cubicBezTo>
                <a:cubicBezTo>
                  <a:pt x="16352" y="9983"/>
                  <a:pt x="15589" y="9032"/>
                  <a:pt x="14600" y="8464"/>
                </a:cubicBezTo>
                <a:cubicBezTo>
                  <a:pt x="14661" y="8413"/>
                  <a:pt x="14720" y="8359"/>
                  <a:pt x="14777" y="8299"/>
                </a:cubicBezTo>
                <a:cubicBezTo>
                  <a:pt x="15613" y="7425"/>
                  <a:pt x="15614" y="6006"/>
                  <a:pt x="14777" y="5134"/>
                </a:cubicBezTo>
                <a:cubicBezTo>
                  <a:pt x="14359" y="4699"/>
                  <a:pt x="13811" y="4484"/>
                  <a:pt x="13264" y="4479"/>
                </a:cubicBezTo>
                <a:close/>
                <a:moveTo>
                  <a:pt x="6410" y="5355"/>
                </a:moveTo>
                <a:cubicBezTo>
                  <a:pt x="6680" y="5355"/>
                  <a:pt x="6949" y="5444"/>
                  <a:pt x="7176" y="5618"/>
                </a:cubicBezTo>
                <a:cubicBezTo>
                  <a:pt x="6633" y="6142"/>
                  <a:pt x="6249" y="6825"/>
                  <a:pt x="6083" y="7581"/>
                </a:cubicBezTo>
                <a:cubicBezTo>
                  <a:pt x="6051" y="7723"/>
                  <a:pt x="6030" y="7867"/>
                  <a:pt x="6015" y="8011"/>
                </a:cubicBezTo>
                <a:cubicBezTo>
                  <a:pt x="5823" y="7948"/>
                  <a:pt x="5643" y="7838"/>
                  <a:pt x="5491" y="7679"/>
                </a:cubicBezTo>
                <a:cubicBezTo>
                  <a:pt x="4983" y="7148"/>
                  <a:pt x="4983" y="6286"/>
                  <a:pt x="5491" y="5754"/>
                </a:cubicBezTo>
                <a:cubicBezTo>
                  <a:pt x="5745" y="5488"/>
                  <a:pt x="6078" y="5355"/>
                  <a:pt x="6410" y="5355"/>
                </a:cubicBezTo>
                <a:close/>
                <a:moveTo>
                  <a:pt x="13264" y="5355"/>
                </a:moveTo>
                <a:cubicBezTo>
                  <a:pt x="13597" y="5355"/>
                  <a:pt x="13930" y="5488"/>
                  <a:pt x="14184" y="5754"/>
                </a:cubicBezTo>
                <a:cubicBezTo>
                  <a:pt x="14692" y="6286"/>
                  <a:pt x="14692" y="7148"/>
                  <a:pt x="14184" y="7679"/>
                </a:cubicBezTo>
                <a:cubicBezTo>
                  <a:pt x="14032" y="7838"/>
                  <a:pt x="13852" y="7948"/>
                  <a:pt x="13660" y="8011"/>
                </a:cubicBezTo>
                <a:cubicBezTo>
                  <a:pt x="13645" y="7867"/>
                  <a:pt x="13624" y="7723"/>
                  <a:pt x="13592" y="7581"/>
                </a:cubicBezTo>
                <a:cubicBezTo>
                  <a:pt x="13425" y="6825"/>
                  <a:pt x="13042" y="6142"/>
                  <a:pt x="12498" y="5618"/>
                </a:cubicBezTo>
                <a:cubicBezTo>
                  <a:pt x="12726" y="5444"/>
                  <a:pt x="12995" y="5355"/>
                  <a:pt x="13264" y="5355"/>
                </a:cubicBezTo>
                <a:close/>
                <a:moveTo>
                  <a:pt x="9839" y="6265"/>
                </a:moveTo>
                <a:cubicBezTo>
                  <a:pt x="9292" y="6265"/>
                  <a:pt x="8744" y="6483"/>
                  <a:pt x="8327" y="6920"/>
                </a:cubicBezTo>
                <a:cubicBezTo>
                  <a:pt x="7491" y="7794"/>
                  <a:pt x="7491" y="9212"/>
                  <a:pt x="8327" y="10086"/>
                </a:cubicBezTo>
                <a:cubicBezTo>
                  <a:pt x="8383" y="10145"/>
                  <a:pt x="8443" y="10199"/>
                  <a:pt x="8504" y="10251"/>
                </a:cubicBezTo>
                <a:cubicBezTo>
                  <a:pt x="7514" y="10818"/>
                  <a:pt x="6752" y="11770"/>
                  <a:pt x="6364" y="12894"/>
                </a:cubicBezTo>
                <a:cubicBezTo>
                  <a:pt x="6269" y="13169"/>
                  <a:pt x="6186" y="13450"/>
                  <a:pt x="6124" y="13739"/>
                </a:cubicBezTo>
                <a:cubicBezTo>
                  <a:pt x="6060" y="14039"/>
                  <a:pt x="6018" y="14347"/>
                  <a:pt x="6000" y="14659"/>
                </a:cubicBezTo>
                <a:cubicBezTo>
                  <a:pt x="5985" y="14803"/>
                  <a:pt x="6027" y="14946"/>
                  <a:pt x="6117" y="15056"/>
                </a:cubicBezTo>
                <a:cubicBezTo>
                  <a:pt x="6192" y="15146"/>
                  <a:pt x="6295" y="15206"/>
                  <a:pt x="6407" y="15226"/>
                </a:cubicBezTo>
                <a:lnTo>
                  <a:pt x="13208" y="15226"/>
                </a:lnTo>
                <a:cubicBezTo>
                  <a:pt x="13357" y="15232"/>
                  <a:pt x="13501" y="15170"/>
                  <a:pt x="13603" y="15056"/>
                </a:cubicBezTo>
                <a:cubicBezTo>
                  <a:pt x="13694" y="14954"/>
                  <a:pt x="13743" y="14820"/>
                  <a:pt x="13740" y="14681"/>
                </a:cubicBezTo>
                <a:cubicBezTo>
                  <a:pt x="13686" y="13903"/>
                  <a:pt x="13493" y="13142"/>
                  <a:pt x="13172" y="12439"/>
                </a:cubicBezTo>
                <a:cubicBezTo>
                  <a:pt x="12947" y="11946"/>
                  <a:pt x="12656" y="11484"/>
                  <a:pt x="12308" y="11093"/>
                </a:cubicBezTo>
                <a:cubicBezTo>
                  <a:pt x="11988" y="10735"/>
                  <a:pt x="11616" y="10436"/>
                  <a:pt x="11180" y="10247"/>
                </a:cubicBezTo>
                <a:cubicBezTo>
                  <a:pt x="11239" y="10197"/>
                  <a:pt x="11296" y="10143"/>
                  <a:pt x="11351" y="10086"/>
                </a:cubicBezTo>
                <a:cubicBezTo>
                  <a:pt x="12187" y="9212"/>
                  <a:pt x="12187" y="7794"/>
                  <a:pt x="11351" y="6920"/>
                </a:cubicBezTo>
                <a:cubicBezTo>
                  <a:pt x="10934" y="6483"/>
                  <a:pt x="10386" y="6265"/>
                  <a:pt x="9839" y="6265"/>
                </a:cubicBezTo>
                <a:close/>
                <a:moveTo>
                  <a:pt x="9839" y="7142"/>
                </a:moveTo>
                <a:cubicBezTo>
                  <a:pt x="10172" y="7142"/>
                  <a:pt x="10505" y="7275"/>
                  <a:pt x="10759" y="7541"/>
                </a:cubicBezTo>
                <a:cubicBezTo>
                  <a:pt x="11267" y="8072"/>
                  <a:pt x="11267" y="8934"/>
                  <a:pt x="10759" y="9465"/>
                </a:cubicBezTo>
                <a:cubicBezTo>
                  <a:pt x="10251" y="9997"/>
                  <a:pt x="9427" y="9997"/>
                  <a:pt x="8919" y="9465"/>
                </a:cubicBezTo>
                <a:cubicBezTo>
                  <a:pt x="8411" y="8934"/>
                  <a:pt x="8411" y="8072"/>
                  <a:pt x="8919" y="7541"/>
                </a:cubicBezTo>
                <a:cubicBezTo>
                  <a:pt x="9173" y="7275"/>
                  <a:pt x="9506" y="7142"/>
                  <a:pt x="9839" y="7142"/>
                </a:cubicBezTo>
                <a:close/>
                <a:moveTo>
                  <a:pt x="6029" y="9013"/>
                </a:moveTo>
                <a:cubicBezTo>
                  <a:pt x="6050" y="9154"/>
                  <a:pt x="6077" y="9294"/>
                  <a:pt x="6113" y="9432"/>
                </a:cubicBezTo>
                <a:cubicBezTo>
                  <a:pt x="6148" y="9570"/>
                  <a:pt x="6190" y="9706"/>
                  <a:pt x="6240" y="9840"/>
                </a:cubicBezTo>
                <a:cubicBezTo>
                  <a:pt x="5825" y="10292"/>
                  <a:pt x="5469" y="10802"/>
                  <a:pt x="5184" y="11354"/>
                </a:cubicBezTo>
                <a:cubicBezTo>
                  <a:pt x="4992" y="11728"/>
                  <a:pt x="4836" y="12120"/>
                  <a:pt x="4712" y="12523"/>
                </a:cubicBezTo>
                <a:lnTo>
                  <a:pt x="3451" y="12523"/>
                </a:lnTo>
                <a:cubicBezTo>
                  <a:pt x="3447" y="12058"/>
                  <a:pt x="3697" y="11266"/>
                  <a:pt x="4145" y="10548"/>
                </a:cubicBezTo>
                <a:cubicBezTo>
                  <a:pt x="4593" y="9829"/>
                  <a:pt x="5239" y="9185"/>
                  <a:pt x="6029" y="9013"/>
                </a:cubicBezTo>
                <a:close/>
                <a:moveTo>
                  <a:pt x="13645" y="9013"/>
                </a:moveTo>
                <a:cubicBezTo>
                  <a:pt x="14436" y="9185"/>
                  <a:pt x="15082" y="9829"/>
                  <a:pt x="15530" y="10548"/>
                </a:cubicBezTo>
                <a:cubicBezTo>
                  <a:pt x="15978" y="11266"/>
                  <a:pt x="16228" y="12058"/>
                  <a:pt x="16224" y="12523"/>
                </a:cubicBezTo>
                <a:lnTo>
                  <a:pt x="14963" y="12523"/>
                </a:lnTo>
                <a:cubicBezTo>
                  <a:pt x="14839" y="12120"/>
                  <a:pt x="14683" y="11728"/>
                  <a:pt x="14491" y="11354"/>
                </a:cubicBezTo>
                <a:cubicBezTo>
                  <a:pt x="14206" y="10802"/>
                  <a:pt x="13850" y="10292"/>
                  <a:pt x="13435" y="9840"/>
                </a:cubicBezTo>
                <a:cubicBezTo>
                  <a:pt x="13484" y="9706"/>
                  <a:pt x="13527" y="9570"/>
                  <a:pt x="13562" y="9432"/>
                </a:cubicBezTo>
                <a:cubicBezTo>
                  <a:pt x="13598" y="9294"/>
                  <a:pt x="13625" y="9154"/>
                  <a:pt x="13645" y="9013"/>
                </a:cubicBezTo>
                <a:close/>
                <a:moveTo>
                  <a:pt x="9893" y="10754"/>
                </a:moveTo>
                <a:cubicBezTo>
                  <a:pt x="11694" y="10775"/>
                  <a:pt x="12646" y="13184"/>
                  <a:pt x="12828" y="14310"/>
                </a:cubicBezTo>
                <a:lnTo>
                  <a:pt x="6879" y="14310"/>
                </a:lnTo>
                <a:cubicBezTo>
                  <a:pt x="6872" y="13295"/>
                  <a:pt x="8063" y="10732"/>
                  <a:pt x="9893" y="10754"/>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t/>
            </a:r>
            <a:endParaRPr b="0" i="0" sz="800" u="none" cap="none" strike="noStrike">
              <a:solidFill>
                <a:srgbClr val="252D30"/>
              </a:solidFill>
              <a:latin typeface="Arial"/>
              <a:ea typeface="Arial"/>
              <a:cs typeface="Arial"/>
              <a:sym typeface="Arial"/>
            </a:endParaRPr>
          </a:p>
        </p:txBody>
      </p:sp>
      <p:sp>
        <p:nvSpPr>
          <p:cNvPr id="873" name="Google Shape;873;p33"/>
          <p:cNvSpPr/>
          <p:nvPr/>
        </p:nvSpPr>
        <p:spPr>
          <a:xfrm>
            <a:off x="1281557" y="4749477"/>
            <a:ext cx="189717" cy="201150"/>
          </a:xfrm>
          <a:custGeom>
            <a:rect b="b" l="l" r="r" t="t"/>
            <a:pathLst>
              <a:path extrusionOk="0" h="21600" w="21516">
                <a:moveTo>
                  <a:pt x="16305" y="0"/>
                </a:moveTo>
                <a:cubicBezTo>
                  <a:pt x="16079" y="0"/>
                  <a:pt x="15852" y="82"/>
                  <a:pt x="15685" y="243"/>
                </a:cubicBezTo>
                <a:lnTo>
                  <a:pt x="6935" y="8658"/>
                </a:lnTo>
                <a:cubicBezTo>
                  <a:pt x="6774" y="8812"/>
                  <a:pt x="6675" y="9030"/>
                  <a:pt x="6660" y="9254"/>
                </a:cubicBezTo>
                <a:lnTo>
                  <a:pt x="6614" y="13561"/>
                </a:lnTo>
                <a:cubicBezTo>
                  <a:pt x="6614" y="13786"/>
                  <a:pt x="6691" y="14025"/>
                  <a:pt x="6866" y="14179"/>
                </a:cubicBezTo>
                <a:cubicBezTo>
                  <a:pt x="7026" y="14333"/>
                  <a:pt x="7268" y="14444"/>
                  <a:pt x="7486" y="14444"/>
                </a:cubicBezTo>
                <a:lnTo>
                  <a:pt x="7509" y="14444"/>
                </a:lnTo>
                <a:lnTo>
                  <a:pt x="11827" y="14378"/>
                </a:lnTo>
                <a:cubicBezTo>
                  <a:pt x="12061" y="14378"/>
                  <a:pt x="12287" y="14246"/>
                  <a:pt x="12447" y="14091"/>
                </a:cubicBezTo>
                <a:lnTo>
                  <a:pt x="21265" y="5588"/>
                </a:lnTo>
                <a:cubicBezTo>
                  <a:pt x="21600" y="5265"/>
                  <a:pt x="21600" y="4732"/>
                  <a:pt x="21265" y="4395"/>
                </a:cubicBezTo>
                <a:lnTo>
                  <a:pt x="16948" y="243"/>
                </a:lnTo>
                <a:cubicBezTo>
                  <a:pt x="16766" y="82"/>
                  <a:pt x="16530" y="0"/>
                  <a:pt x="16305" y="0"/>
                </a:cubicBezTo>
                <a:close/>
                <a:moveTo>
                  <a:pt x="873" y="707"/>
                </a:moveTo>
                <a:cubicBezTo>
                  <a:pt x="391" y="707"/>
                  <a:pt x="0" y="1084"/>
                  <a:pt x="0" y="1546"/>
                </a:cubicBezTo>
                <a:lnTo>
                  <a:pt x="0" y="20739"/>
                </a:lnTo>
                <a:cubicBezTo>
                  <a:pt x="0" y="21201"/>
                  <a:pt x="391" y="21600"/>
                  <a:pt x="873" y="21600"/>
                </a:cubicBezTo>
                <a:lnTo>
                  <a:pt x="17200" y="21600"/>
                </a:lnTo>
                <a:cubicBezTo>
                  <a:pt x="17681" y="21600"/>
                  <a:pt x="18073" y="21201"/>
                  <a:pt x="18073" y="20739"/>
                </a:cubicBezTo>
                <a:lnTo>
                  <a:pt x="18073" y="12898"/>
                </a:lnTo>
                <a:cubicBezTo>
                  <a:pt x="18073" y="12436"/>
                  <a:pt x="17681" y="12059"/>
                  <a:pt x="17200" y="12059"/>
                </a:cubicBezTo>
                <a:cubicBezTo>
                  <a:pt x="16719" y="12059"/>
                  <a:pt x="16328" y="12436"/>
                  <a:pt x="16328" y="12898"/>
                </a:cubicBezTo>
                <a:lnTo>
                  <a:pt x="16328" y="19899"/>
                </a:lnTo>
                <a:lnTo>
                  <a:pt x="1745" y="19899"/>
                </a:lnTo>
                <a:lnTo>
                  <a:pt x="1745" y="2385"/>
                </a:lnTo>
                <a:cubicBezTo>
                  <a:pt x="1745" y="2385"/>
                  <a:pt x="9622" y="2385"/>
                  <a:pt x="9622" y="2385"/>
                </a:cubicBezTo>
                <a:cubicBezTo>
                  <a:pt x="10104" y="2385"/>
                  <a:pt x="10495" y="2010"/>
                  <a:pt x="10495" y="1546"/>
                </a:cubicBezTo>
                <a:cubicBezTo>
                  <a:pt x="10495" y="1084"/>
                  <a:pt x="10104" y="707"/>
                  <a:pt x="9622" y="707"/>
                </a:cubicBezTo>
                <a:lnTo>
                  <a:pt x="873" y="707"/>
                </a:lnTo>
                <a:close/>
                <a:moveTo>
                  <a:pt x="16305" y="2032"/>
                </a:moveTo>
                <a:lnTo>
                  <a:pt x="19382" y="4991"/>
                </a:lnTo>
                <a:cubicBezTo>
                  <a:pt x="19382" y="4991"/>
                  <a:pt x="17200" y="7134"/>
                  <a:pt x="17200" y="7134"/>
                </a:cubicBezTo>
                <a:lnTo>
                  <a:pt x="14123" y="4130"/>
                </a:lnTo>
                <a:lnTo>
                  <a:pt x="16305" y="2032"/>
                </a:lnTo>
                <a:close/>
                <a:moveTo>
                  <a:pt x="12883" y="5323"/>
                </a:moveTo>
                <a:lnTo>
                  <a:pt x="15960" y="8326"/>
                </a:lnTo>
                <a:cubicBezTo>
                  <a:pt x="15960" y="8326"/>
                  <a:pt x="11436" y="12655"/>
                  <a:pt x="11436" y="12655"/>
                </a:cubicBezTo>
                <a:lnTo>
                  <a:pt x="8382" y="12699"/>
                </a:lnTo>
                <a:lnTo>
                  <a:pt x="8428" y="9629"/>
                </a:lnTo>
                <a:lnTo>
                  <a:pt x="12883" y="5323"/>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sp>
        <p:nvSpPr>
          <p:cNvPr id="874" name="Google Shape;874;p33"/>
          <p:cNvSpPr/>
          <p:nvPr/>
        </p:nvSpPr>
        <p:spPr>
          <a:xfrm>
            <a:off x="1796312" y="4756198"/>
            <a:ext cx="189730" cy="201160"/>
          </a:xfrm>
          <a:custGeom>
            <a:rect b="b" l="l" r="r" t="t"/>
            <a:pathLst>
              <a:path extrusionOk="0" h="21549" w="20634">
                <a:moveTo>
                  <a:pt x="10685" y="1"/>
                </a:moveTo>
                <a:cubicBezTo>
                  <a:pt x="10563" y="8"/>
                  <a:pt x="10450" y="74"/>
                  <a:pt x="10375" y="179"/>
                </a:cubicBezTo>
                <a:cubicBezTo>
                  <a:pt x="10316" y="262"/>
                  <a:pt x="10285" y="365"/>
                  <a:pt x="10287" y="470"/>
                </a:cubicBezTo>
                <a:lnTo>
                  <a:pt x="10287" y="21085"/>
                </a:lnTo>
                <a:cubicBezTo>
                  <a:pt x="10277" y="21229"/>
                  <a:pt x="10335" y="21370"/>
                  <a:pt x="10439" y="21459"/>
                </a:cubicBezTo>
                <a:cubicBezTo>
                  <a:pt x="10503" y="21513"/>
                  <a:pt x="10581" y="21545"/>
                  <a:pt x="10662" y="21548"/>
                </a:cubicBezTo>
                <a:cubicBezTo>
                  <a:pt x="13227" y="21586"/>
                  <a:pt x="15800" y="20535"/>
                  <a:pt x="17754" y="18399"/>
                </a:cubicBezTo>
                <a:cubicBezTo>
                  <a:pt x="21596" y="14198"/>
                  <a:pt x="21592" y="7395"/>
                  <a:pt x="17754" y="3185"/>
                </a:cubicBezTo>
                <a:cubicBezTo>
                  <a:pt x="15807" y="1049"/>
                  <a:pt x="13245" y="-14"/>
                  <a:pt x="10685" y="1"/>
                </a:cubicBezTo>
                <a:close/>
                <a:moveTo>
                  <a:pt x="6718" y="694"/>
                </a:moveTo>
                <a:cubicBezTo>
                  <a:pt x="6497" y="698"/>
                  <a:pt x="6278" y="754"/>
                  <a:pt x="6076" y="860"/>
                </a:cubicBezTo>
                <a:cubicBezTo>
                  <a:pt x="5712" y="1036"/>
                  <a:pt x="5354" y="1228"/>
                  <a:pt x="5003" y="1434"/>
                </a:cubicBezTo>
                <a:cubicBezTo>
                  <a:pt x="4637" y="1650"/>
                  <a:pt x="4276" y="1882"/>
                  <a:pt x="3962" y="2181"/>
                </a:cubicBezTo>
                <a:cubicBezTo>
                  <a:pt x="3690" y="2439"/>
                  <a:pt x="3453" y="2748"/>
                  <a:pt x="3341" y="3123"/>
                </a:cubicBezTo>
                <a:cubicBezTo>
                  <a:pt x="3194" y="3611"/>
                  <a:pt x="3276" y="4147"/>
                  <a:pt x="3559" y="4558"/>
                </a:cubicBezTo>
                <a:lnTo>
                  <a:pt x="4049" y="5137"/>
                </a:lnTo>
                <a:cubicBezTo>
                  <a:pt x="4129" y="5273"/>
                  <a:pt x="4172" y="5431"/>
                  <a:pt x="4174" y="5592"/>
                </a:cubicBezTo>
                <a:cubicBezTo>
                  <a:pt x="4177" y="5770"/>
                  <a:pt x="4130" y="5944"/>
                  <a:pt x="4039" y="6092"/>
                </a:cubicBezTo>
                <a:cubicBezTo>
                  <a:pt x="3875" y="6329"/>
                  <a:pt x="3724" y="6577"/>
                  <a:pt x="3587" y="6834"/>
                </a:cubicBezTo>
                <a:cubicBezTo>
                  <a:pt x="3455" y="7081"/>
                  <a:pt x="3336" y="7337"/>
                  <a:pt x="3231" y="7599"/>
                </a:cubicBezTo>
                <a:cubicBezTo>
                  <a:pt x="3152" y="7742"/>
                  <a:pt x="3040" y="7859"/>
                  <a:pt x="2905" y="7938"/>
                </a:cubicBezTo>
                <a:cubicBezTo>
                  <a:pt x="2704" y="8056"/>
                  <a:pt x="2467" y="8082"/>
                  <a:pt x="2248" y="8010"/>
                </a:cubicBezTo>
                <a:lnTo>
                  <a:pt x="1571" y="7902"/>
                </a:lnTo>
                <a:cubicBezTo>
                  <a:pt x="1161" y="7896"/>
                  <a:pt x="770" y="8092"/>
                  <a:pt x="508" y="8436"/>
                </a:cubicBezTo>
                <a:cubicBezTo>
                  <a:pt x="247" y="8779"/>
                  <a:pt x="147" y="9222"/>
                  <a:pt x="86" y="9662"/>
                </a:cubicBezTo>
                <a:cubicBezTo>
                  <a:pt x="30" y="10066"/>
                  <a:pt x="5" y="10473"/>
                  <a:pt x="1" y="10881"/>
                </a:cubicBezTo>
                <a:cubicBezTo>
                  <a:pt x="-4" y="11306"/>
                  <a:pt x="14" y="11734"/>
                  <a:pt x="110" y="12146"/>
                </a:cubicBezTo>
                <a:cubicBezTo>
                  <a:pt x="212" y="12586"/>
                  <a:pt x="403" y="13002"/>
                  <a:pt x="721" y="13295"/>
                </a:cubicBezTo>
                <a:cubicBezTo>
                  <a:pt x="1071" y="13617"/>
                  <a:pt x="1536" y="13751"/>
                  <a:pt x="1987" y="13659"/>
                </a:cubicBezTo>
                <a:lnTo>
                  <a:pt x="2462" y="13535"/>
                </a:lnTo>
                <a:cubicBezTo>
                  <a:pt x="2584" y="13501"/>
                  <a:pt x="2712" y="13507"/>
                  <a:pt x="2831" y="13552"/>
                </a:cubicBezTo>
                <a:cubicBezTo>
                  <a:pt x="2979" y="13608"/>
                  <a:pt x="3102" y="13722"/>
                  <a:pt x="3179" y="13871"/>
                </a:cubicBezTo>
                <a:cubicBezTo>
                  <a:pt x="3287" y="14188"/>
                  <a:pt x="3421" y="14494"/>
                  <a:pt x="3580" y="14785"/>
                </a:cubicBezTo>
                <a:cubicBezTo>
                  <a:pt x="3696" y="15000"/>
                  <a:pt x="3826" y="15205"/>
                  <a:pt x="3967" y="15400"/>
                </a:cubicBezTo>
                <a:cubicBezTo>
                  <a:pt x="4113" y="15571"/>
                  <a:pt x="4186" y="15801"/>
                  <a:pt x="4168" y="16034"/>
                </a:cubicBezTo>
                <a:cubicBezTo>
                  <a:pt x="4156" y="16204"/>
                  <a:pt x="4095" y="16365"/>
                  <a:pt x="3994" y="16495"/>
                </a:cubicBezTo>
                <a:lnTo>
                  <a:pt x="3616" y="16894"/>
                </a:lnTo>
                <a:cubicBezTo>
                  <a:pt x="3338" y="17246"/>
                  <a:pt x="3210" y="17710"/>
                  <a:pt x="3263" y="18171"/>
                </a:cubicBezTo>
                <a:cubicBezTo>
                  <a:pt x="3308" y="18553"/>
                  <a:pt x="3475" y="18905"/>
                  <a:pt x="3735" y="19165"/>
                </a:cubicBezTo>
                <a:cubicBezTo>
                  <a:pt x="4079" y="19486"/>
                  <a:pt x="4446" y="19777"/>
                  <a:pt x="4831" y="20036"/>
                </a:cubicBezTo>
                <a:cubicBezTo>
                  <a:pt x="5232" y="20307"/>
                  <a:pt x="5652" y="20542"/>
                  <a:pt x="6087" y="20739"/>
                </a:cubicBezTo>
                <a:cubicBezTo>
                  <a:pt x="6460" y="20916"/>
                  <a:pt x="6882" y="20925"/>
                  <a:pt x="7261" y="20764"/>
                </a:cubicBezTo>
                <a:cubicBezTo>
                  <a:pt x="7646" y="20600"/>
                  <a:pt x="7955" y="20276"/>
                  <a:pt x="8119" y="19863"/>
                </a:cubicBezTo>
                <a:lnTo>
                  <a:pt x="8291" y="19292"/>
                </a:lnTo>
                <a:cubicBezTo>
                  <a:pt x="8353" y="19151"/>
                  <a:pt x="8444" y="19027"/>
                  <a:pt x="8557" y="18932"/>
                </a:cubicBezTo>
                <a:cubicBezTo>
                  <a:pt x="8723" y="18791"/>
                  <a:pt x="8927" y="18716"/>
                  <a:pt x="9138" y="18720"/>
                </a:cubicBezTo>
                <a:lnTo>
                  <a:pt x="9835" y="18720"/>
                </a:lnTo>
                <a:cubicBezTo>
                  <a:pt x="10045" y="18715"/>
                  <a:pt x="10215" y="18531"/>
                  <a:pt x="10220" y="18302"/>
                </a:cubicBezTo>
                <a:cubicBezTo>
                  <a:pt x="10225" y="18064"/>
                  <a:pt x="10053" y="17867"/>
                  <a:pt x="9835" y="17861"/>
                </a:cubicBezTo>
                <a:lnTo>
                  <a:pt x="9091" y="17825"/>
                </a:lnTo>
                <a:cubicBezTo>
                  <a:pt x="8762" y="17788"/>
                  <a:pt x="8432" y="17875"/>
                  <a:pt x="8157" y="18074"/>
                </a:cubicBezTo>
                <a:cubicBezTo>
                  <a:pt x="7916" y="18248"/>
                  <a:pt x="7729" y="18499"/>
                  <a:pt x="7621" y="18792"/>
                </a:cubicBezTo>
                <a:lnTo>
                  <a:pt x="7428" y="19373"/>
                </a:lnTo>
                <a:cubicBezTo>
                  <a:pt x="7342" y="19603"/>
                  <a:pt x="7171" y="19783"/>
                  <a:pt x="6958" y="19870"/>
                </a:cubicBezTo>
                <a:cubicBezTo>
                  <a:pt x="6754" y="19953"/>
                  <a:pt x="6529" y="19943"/>
                  <a:pt x="6332" y="19843"/>
                </a:cubicBezTo>
                <a:cubicBezTo>
                  <a:pt x="6008" y="19688"/>
                  <a:pt x="5691" y="19516"/>
                  <a:pt x="5382" y="19328"/>
                </a:cubicBezTo>
                <a:cubicBezTo>
                  <a:pt x="5046" y="19123"/>
                  <a:pt x="4721" y="18900"/>
                  <a:pt x="4406" y="18659"/>
                </a:cubicBezTo>
                <a:cubicBezTo>
                  <a:pt x="4241" y="18515"/>
                  <a:pt x="4136" y="18305"/>
                  <a:pt x="4116" y="18076"/>
                </a:cubicBezTo>
                <a:cubicBezTo>
                  <a:pt x="4092" y="17814"/>
                  <a:pt x="4179" y="17555"/>
                  <a:pt x="4353" y="17372"/>
                </a:cubicBezTo>
                <a:lnTo>
                  <a:pt x="4695" y="16983"/>
                </a:lnTo>
                <a:cubicBezTo>
                  <a:pt x="4880" y="16739"/>
                  <a:pt x="4994" y="16441"/>
                  <a:pt x="5022" y="16125"/>
                </a:cubicBezTo>
                <a:cubicBezTo>
                  <a:pt x="5052" y="15787"/>
                  <a:pt x="4982" y="15448"/>
                  <a:pt x="4823" y="15156"/>
                </a:cubicBezTo>
                <a:cubicBezTo>
                  <a:pt x="4641" y="14885"/>
                  <a:pt x="4472" y="14604"/>
                  <a:pt x="4317" y="14315"/>
                </a:cubicBezTo>
                <a:cubicBezTo>
                  <a:pt x="4168" y="14037"/>
                  <a:pt x="4031" y="13752"/>
                  <a:pt x="3908" y="13460"/>
                </a:cubicBezTo>
                <a:cubicBezTo>
                  <a:pt x="3766" y="13126"/>
                  <a:pt x="3516" y="12863"/>
                  <a:pt x="3205" y="12721"/>
                </a:cubicBezTo>
                <a:cubicBezTo>
                  <a:pt x="3001" y="12628"/>
                  <a:pt x="2779" y="12591"/>
                  <a:pt x="2559" y="12614"/>
                </a:cubicBezTo>
                <a:lnTo>
                  <a:pt x="1977" y="12738"/>
                </a:lnTo>
                <a:cubicBezTo>
                  <a:pt x="1748" y="12802"/>
                  <a:pt x="1505" y="12759"/>
                  <a:pt x="1306" y="12622"/>
                </a:cubicBezTo>
                <a:cubicBezTo>
                  <a:pt x="1084" y="12468"/>
                  <a:pt x="938" y="12213"/>
                  <a:pt x="910" y="11929"/>
                </a:cubicBezTo>
                <a:cubicBezTo>
                  <a:pt x="862" y="11524"/>
                  <a:pt x="840" y="11117"/>
                  <a:pt x="842" y="10709"/>
                </a:cubicBezTo>
                <a:cubicBezTo>
                  <a:pt x="844" y="10305"/>
                  <a:pt x="871" y="9902"/>
                  <a:pt x="923" y="9502"/>
                </a:cubicBezTo>
                <a:cubicBezTo>
                  <a:pt x="941" y="9299"/>
                  <a:pt x="1033" y="9111"/>
                  <a:pt x="1178" y="8981"/>
                </a:cubicBezTo>
                <a:cubicBezTo>
                  <a:pt x="1343" y="8834"/>
                  <a:pt x="1560" y="8775"/>
                  <a:pt x="1768" y="8821"/>
                </a:cubicBezTo>
                <a:lnTo>
                  <a:pt x="2259" y="8955"/>
                </a:lnTo>
                <a:cubicBezTo>
                  <a:pt x="2542" y="9031"/>
                  <a:pt x="2840" y="9010"/>
                  <a:pt x="3111" y="8894"/>
                </a:cubicBezTo>
                <a:cubicBezTo>
                  <a:pt x="3417" y="8763"/>
                  <a:pt x="3672" y="8520"/>
                  <a:pt x="3831" y="8205"/>
                </a:cubicBezTo>
                <a:cubicBezTo>
                  <a:pt x="3996" y="7885"/>
                  <a:pt x="4163" y="7566"/>
                  <a:pt x="4332" y="7249"/>
                </a:cubicBezTo>
                <a:cubicBezTo>
                  <a:pt x="4506" y="6926"/>
                  <a:pt x="4681" y="6604"/>
                  <a:pt x="4860" y="6284"/>
                </a:cubicBezTo>
                <a:cubicBezTo>
                  <a:pt x="5002" y="5972"/>
                  <a:pt x="5050" y="5618"/>
                  <a:pt x="4994" y="5274"/>
                </a:cubicBezTo>
                <a:cubicBezTo>
                  <a:pt x="4973" y="5142"/>
                  <a:pt x="4936" y="5014"/>
                  <a:pt x="4884" y="4893"/>
                </a:cubicBezTo>
                <a:cubicBezTo>
                  <a:pt x="4820" y="4745"/>
                  <a:pt x="4734" y="4610"/>
                  <a:pt x="4628" y="4493"/>
                </a:cubicBezTo>
                <a:lnTo>
                  <a:pt x="4286" y="4077"/>
                </a:lnTo>
                <a:cubicBezTo>
                  <a:pt x="4166" y="3903"/>
                  <a:pt x="4113" y="3685"/>
                  <a:pt x="4138" y="3469"/>
                </a:cubicBezTo>
                <a:cubicBezTo>
                  <a:pt x="4162" y="3272"/>
                  <a:pt x="4249" y="3090"/>
                  <a:pt x="4385" y="2956"/>
                </a:cubicBezTo>
                <a:cubicBezTo>
                  <a:pt x="4723" y="2668"/>
                  <a:pt x="5083" y="2410"/>
                  <a:pt x="5461" y="2185"/>
                </a:cubicBezTo>
                <a:cubicBezTo>
                  <a:pt x="5796" y="1985"/>
                  <a:pt x="6144" y="1812"/>
                  <a:pt x="6503" y="1667"/>
                </a:cubicBezTo>
                <a:cubicBezTo>
                  <a:pt x="6686" y="1592"/>
                  <a:pt x="6890" y="1600"/>
                  <a:pt x="7068" y="1690"/>
                </a:cubicBezTo>
                <a:cubicBezTo>
                  <a:pt x="7254" y="1783"/>
                  <a:pt x="7396" y="1958"/>
                  <a:pt x="7458" y="2171"/>
                </a:cubicBezTo>
                <a:lnTo>
                  <a:pt x="7617" y="2767"/>
                </a:lnTo>
                <a:cubicBezTo>
                  <a:pt x="7717" y="3065"/>
                  <a:pt x="7899" y="3321"/>
                  <a:pt x="8139" y="3501"/>
                </a:cubicBezTo>
                <a:cubicBezTo>
                  <a:pt x="8380" y="3682"/>
                  <a:pt x="8666" y="3776"/>
                  <a:pt x="8958" y="3771"/>
                </a:cubicBezTo>
                <a:lnTo>
                  <a:pt x="9814" y="3771"/>
                </a:lnTo>
                <a:cubicBezTo>
                  <a:pt x="10041" y="3756"/>
                  <a:pt x="10219" y="3554"/>
                  <a:pt x="10224" y="3306"/>
                </a:cubicBezTo>
                <a:cubicBezTo>
                  <a:pt x="10229" y="3051"/>
                  <a:pt x="10050" y="2837"/>
                  <a:pt x="9817" y="2819"/>
                </a:cubicBezTo>
                <a:lnTo>
                  <a:pt x="9085" y="2819"/>
                </a:lnTo>
                <a:cubicBezTo>
                  <a:pt x="8926" y="2838"/>
                  <a:pt x="8765" y="2798"/>
                  <a:pt x="8628" y="2706"/>
                </a:cubicBezTo>
                <a:cubicBezTo>
                  <a:pt x="8478" y="2605"/>
                  <a:pt x="8367" y="2447"/>
                  <a:pt x="8317" y="2262"/>
                </a:cubicBezTo>
                <a:cubicBezTo>
                  <a:pt x="8288" y="2127"/>
                  <a:pt x="8251" y="1994"/>
                  <a:pt x="8206" y="1864"/>
                </a:cubicBezTo>
                <a:cubicBezTo>
                  <a:pt x="8163" y="1739"/>
                  <a:pt x="8112" y="1618"/>
                  <a:pt x="8054" y="1500"/>
                </a:cubicBezTo>
                <a:cubicBezTo>
                  <a:pt x="7844" y="1124"/>
                  <a:pt x="7505" y="852"/>
                  <a:pt x="7113" y="745"/>
                </a:cubicBezTo>
                <a:cubicBezTo>
                  <a:pt x="6983" y="709"/>
                  <a:pt x="6850" y="692"/>
                  <a:pt x="6718" y="694"/>
                </a:cubicBezTo>
                <a:close/>
                <a:moveTo>
                  <a:pt x="11217" y="974"/>
                </a:moveTo>
                <a:cubicBezTo>
                  <a:pt x="11249" y="976"/>
                  <a:pt x="11280" y="982"/>
                  <a:pt x="11310" y="991"/>
                </a:cubicBezTo>
                <a:cubicBezTo>
                  <a:pt x="12146" y="1339"/>
                  <a:pt x="12728" y="1825"/>
                  <a:pt x="13180" y="2415"/>
                </a:cubicBezTo>
                <a:cubicBezTo>
                  <a:pt x="13691" y="3080"/>
                  <a:pt x="14047" y="3873"/>
                  <a:pt x="14407" y="4691"/>
                </a:cubicBezTo>
                <a:lnTo>
                  <a:pt x="11124" y="4691"/>
                </a:lnTo>
                <a:lnTo>
                  <a:pt x="11124" y="979"/>
                </a:lnTo>
                <a:cubicBezTo>
                  <a:pt x="11155" y="974"/>
                  <a:pt x="11186" y="972"/>
                  <a:pt x="11217" y="974"/>
                </a:cubicBezTo>
                <a:close/>
                <a:moveTo>
                  <a:pt x="13508" y="1429"/>
                </a:moveTo>
                <a:cubicBezTo>
                  <a:pt x="14840" y="1888"/>
                  <a:pt x="16093" y="2692"/>
                  <a:pt x="17149" y="3846"/>
                </a:cubicBezTo>
                <a:cubicBezTo>
                  <a:pt x="17397" y="4116"/>
                  <a:pt x="17625" y="4399"/>
                  <a:pt x="17838" y="4691"/>
                </a:cubicBezTo>
                <a:lnTo>
                  <a:pt x="15363" y="4691"/>
                </a:lnTo>
                <a:cubicBezTo>
                  <a:pt x="15210" y="4261"/>
                  <a:pt x="15036" y="3843"/>
                  <a:pt x="14846" y="3441"/>
                </a:cubicBezTo>
                <a:cubicBezTo>
                  <a:pt x="14663" y="3055"/>
                  <a:pt x="14462" y="2680"/>
                  <a:pt x="14232" y="2324"/>
                </a:cubicBezTo>
                <a:cubicBezTo>
                  <a:pt x="14025" y="2004"/>
                  <a:pt x="13791" y="1700"/>
                  <a:pt x="13508" y="1429"/>
                </a:cubicBezTo>
                <a:close/>
                <a:moveTo>
                  <a:pt x="11124" y="5604"/>
                </a:moveTo>
                <a:lnTo>
                  <a:pt x="14757" y="5604"/>
                </a:lnTo>
                <a:cubicBezTo>
                  <a:pt x="14982" y="6314"/>
                  <a:pt x="15124" y="7055"/>
                  <a:pt x="15236" y="7801"/>
                </a:cubicBezTo>
                <a:cubicBezTo>
                  <a:pt x="15361" y="8633"/>
                  <a:pt x="15446" y="9479"/>
                  <a:pt x="15473" y="10332"/>
                </a:cubicBezTo>
                <a:lnTo>
                  <a:pt x="11124" y="10332"/>
                </a:lnTo>
                <a:lnTo>
                  <a:pt x="11124" y="5604"/>
                </a:lnTo>
                <a:close/>
                <a:moveTo>
                  <a:pt x="15649" y="5604"/>
                </a:moveTo>
                <a:lnTo>
                  <a:pt x="18427" y="5604"/>
                </a:lnTo>
                <a:cubicBezTo>
                  <a:pt x="18840" y="6328"/>
                  <a:pt x="19160" y="7098"/>
                  <a:pt x="19385" y="7893"/>
                </a:cubicBezTo>
                <a:cubicBezTo>
                  <a:pt x="19609" y="8688"/>
                  <a:pt x="19739" y="9508"/>
                  <a:pt x="19775" y="10332"/>
                </a:cubicBezTo>
                <a:lnTo>
                  <a:pt x="16265" y="10332"/>
                </a:lnTo>
                <a:cubicBezTo>
                  <a:pt x="16244" y="8855"/>
                  <a:pt x="16094" y="7373"/>
                  <a:pt x="15760" y="6010"/>
                </a:cubicBezTo>
                <a:cubicBezTo>
                  <a:pt x="15726" y="5873"/>
                  <a:pt x="15687" y="5739"/>
                  <a:pt x="15649" y="5604"/>
                </a:cubicBezTo>
                <a:close/>
                <a:moveTo>
                  <a:pt x="9579" y="7546"/>
                </a:moveTo>
                <a:cubicBezTo>
                  <a:pt x="8894" y="7604"/>
                  <a:pt x="8223" y="7916"/>
                  <a:pt x="7699" y="8488"/>
                </a:cubicBezTo>
                <a:cubicBezTo>
                  <a:pt x="6534" y="9760"/>
                  <a:pt x="6534" y="11822"/>
                  <a:pt x="7699" y="13094"/>
                </a:cubicBezTo>
                <a:cubicBezTo>
                  <a:pt x="8223" y="13667"/>
                  <a:pt x="8894" y="13979"/>
                  <a:pt x="9579" y="14036"/>
                </a:cubicBezTo>
                <a:cubicBezTo>
                  <a:pt x="9820" y="14045"/>
                  <a:pt x="10017" y="13829"/>
                  <a:pt x="10008" y="13566"/>
                </a:cubicBezTo>
                <a:cubicBezTo>
                  <a:pt x="9999" y="13317"/>
                  <a:pt x="9807" y="13123"/>
                  <a:pt x="9579" y="13133"/>
                </a:cubicBezTo>
                <a:cubicBezTo>
                  <a:pt x="9105" y="13078"/>
                  <a:pt x="8645" y="12854"/>
                  <a:pt x="8282" y="12457"/>
                </a:cubicBezTo>
                <a:cubicBezTo>
                  <a:pt x="7439" y="11537"/>
                  <a:pt x="7439" y="10045"/>
                  <a:pt x="8282" y="9125"/>
                </a:cubicBezTo>
                <a:cubicBezTo>
                  <a:pt x="8645" y="8729"/>
                  <a:pt x="9105" y="8504"/>
                  <a:pt x="9579" y="8449"/>
                </a:cubicBezTo>
                <a:cubicBezTo>
                  <a:pt x="9844" y="8458"/>
                  <a:pt x="10051" y="8201"/>
                  <a:pt x="10008" y="7915"/>
                </a:cubicBezTo>
                <a:cubicBezTo>
                  <a:pt x="9974" y="7689"/>
                  <a:pt x="9788" y="7529"/>
                  <a:pt x="9579" y="7546"/>
                </a:cubicBezTo>
                <a:close/>
                <a:moveTo>
                  <a:pt x="11124" y="11245"/>
                </a:moveTo>
                <a:lnTo>
                  <a:pt x="15477" y="11245"/>
                </a:lnTo>
                <a:cubicBezTo>
                  <a:pt x="15438" y="12818"/>
                  <a:pt x="15179" y="14400"/>
                  <a:pt x="14786" y="15844"/>
                </a:cubicBezTo>
                <a:cubicBezTo>
                  <a:pt x="14779" y="15872"/>
                  <a:pt x="14770" y="15900"/>
                  <a:pt x="14762" y="15928"/>
                </a:cubicBezTo>
                <a:lnTo>
                  <a:pt x="11124" y="15928"/>
                </a:lnTo>
                <a:lnTo>
                  <a:pt x="11124" y="11245"/>
                </a:lnTo>
                <a:close/>
                <a:moveTo>
                  <a:pt x="16261" y="11245"/>
                </a:moveTo>
                <a:lnTo>
                  <a:pt x="19775" y="11245"/>
                </a:lnTo>
                <a:cubicBezTo>
                  <a:pt x="19741" y="12061"/>
                  <a:pt x="19614" y="12872"/>
                  <a:pt x="19394" y="13659"/>
                </a:cubicBezTo>
                <a:cubicBezTo>
                  <a:pt x="19174" y="14446"/>
                  <a:pt x="18861" y="15209"/>
                  <a:pt x="18457" y="15928"/>
                </a:cubicBezTo>
                <a:lnTo>
                  <a:pt x="15633" y="15928"/>
                </a:lnTo>
                <a:cubicBezTo>
                  <a:pt x="15819" y="15250"/>
                  <a:pt x="15968" y="14560"/>
                  <a:pt x="16068" y="13858"/>
                </a:cubicBezTo>
                <a:cubicBezTo>
                  <a:pt x="16192" y="12998"/>
                  <a:pt x="16245" y="12124"/>
                  <a:pt x="16261" y="11245"/>
                </a:cubicBezTo>
                <a:close/>
                <a:moveTo>
                  <a:pt x="11124" y="16841"/>
                </a:moveTo>
                <a:lnTo>
                  <a:pt x="14475" y="16841"/>
                </a:lnTo>
                <a:cubicBezTo>
                  <a:pt x="14019" y="18145"/>
                  <a:pt x="13358" y="19320"/>
                  <a:pt x="12249" y="20108"/>
                </a:cubicBezTo>
                <a:cubicBezTo>
                  <a:pt x="11968" y="20308"/>
                  <a:pt x="11665" y="20470"/>
                  <a:pt x="11349" y="20590"/>
                </a:cubicBezTo>
                <a:cubicBezTo>
                  <a:pt x="11312" y="20598"/>
                  <a:pt x="11274" y="20603"/>
                  <a:pt x="11237" y="20606"/>
                </a:cubicBezTo>
                <a:cubicBezTo>
                  <a:pt x="11199" y="20608"/>
                  <a:pt x="11161" y="20609"/>
                  <a:pt x="11124" y="20605"/>
                </a:cubicBezTo>
                <a:lnTo>
                  <a:pt x="11124" y="16841"/>
                </a:lnTo>
                <a:close/>
                <a:moveTo>
                  <a:pt x="15357" y="16841"/>
                </a:moveTo>
                <a:lnTo>
                  <a:pt x="17874" y="16841"/>
                </a:lnTo>
                <a:cubicBezTo>
                  <a:pt x="17651" y="17152"/>
                  <a:pt x="17411" y="17452"/>
                  <a:pt x="17149" y="17738"/>
                </a:cubicBezTo>
                <a:cubicBezTo>
                  <a:pt x="16078" y="18908"/>
                  <a:pt x="14802" y="19718"/>
                  <a:pt x="13448" y="20174"/>
                </a:cubicBezTo>
                <a:cubicBezTo>
                  <a:pt x="13905" y="19737"/>
                  <a:pt x="14276" y="19217"/>
                  <a:pt x="14587" y="18650"/>
                </a:cubicBezTo>
                <a:cubicBezTo>
                  <a:pt x="14897" y="18082"/>
                  <a:pt x="15146" y="17467"/>
                  <a:pt x="15357" y="16841"/>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rPr lang="en" sz="800">
                <a:solidFill>
                  <a:srgbClr val="252D30"/>
                </a:solidFill>
              </a:rPr>
              <a:t> </a:t>
            </a:r>
            <a:endParaRPr b="0" i="0" sz="800" u="none" cap="none" strike="noStrike">
              <a:solidFill>
                <a:srgbClr val="252D30"/>
              </a:solidFill>
              <a:latin typeface="Arial"/>
              <a:ea typeface="Arial"/>
              <a:cs typeface="Arial"/>
              <a:sym typeface="Arial"/>
            </a:endParaRPr>
          </a:p>
        </p:txBody>
      </p:sp>
      <p:sp>
        <p:nvSpPr>
          <p:cNvPr id="875" name="Google Shape;875;p33"/>
          <p:cNvSpPr/>
          <p:nvPr/>
        </p:nvSpPr>
        <p:spPr>
          <a:xfrm>
            <a:off x="2466376" y="4766443"/>
            <a:ext cx="132246" cy="140238"/>
          </a:xfrm>
          <a:custGeom>
            <a:rect b="b" l="l" r="r" t="t"/>
            <a:pathLst>
              <a:path extrusionOk="0" h="21600" w="21600">
                <a:moveTo>
                  <a:pt x="14387" y="0"/>
                </a:moveTo>
                <a:cubicBezTo>
                  <a:pt x="13393" y="0"/>
                  <a:pt x="12598" y="903"/>
                  <a:pt x="12598" y="1998"/>
                </a:cubicBezTo>
                <a:lnTo>
                  <a:pt x="884" y="1998"/>
                </a:lnTo>
                <a:cubicBezTo>
                  <a:pt x="391" y="1998"/>
                  <a:pt x="0" y="2454"/>
                  <a:pt x="0" y="2997"/>
                </a:cubicBezTo>
                <a:cubicBezTo>
                  <a:pt x="0" y="3551"/>
                  <a:pt x="391" y="3996"/>
                  <a:pt x="884" y="3996"/>
                </a:cubicBezTo>
                <a:lnTo>
                  <a:pt x="12598" y="3996"/>
                </a:lnTo>
                <a:cubicBezTo>
                  <a:pt x="12598" y="5093"/>
                  <a:pt x="13393" y="5972"/>
                  <a:pt x="14387" y="5972"/>
                </a:cubicBezTo>
                <a:lnTo>
                  <a:pt x="16195" y="5972"/>
                </a:lnTo>
                <a:cubicBezTo>
                  <a:pt x="17189" y="5972"/>
                  <a:pt x="18003" y="5093"/>
                  <a:pt x="18003" y="3996"/>
                </a:cubicBezTo>
                <a:lnTo>
                  <a:pt x="20696" y="3996"/>
                </a:lnTo>
                <a:cubicBezTo>
                  <a:pt x="21197" y="3996"/>
                  <a:pt x="21600" y="3551"/>
                  <a:pt x="21600" y="2997"/>
                </a:cubicBezTo>
                <a:cubicBezTo>
                  <a:pt x="21600" y="2454"/>
                  <a:pt x="21197" y="1998"/>
                  <a:pt x="20696" y="1998"/>
                </a:cubicBezTo>
                <a:lnTo>
                  <a:pt x="18003" y="1998"/>
                </a:lnTo>
                <a:cubicBezTo>
                  <a:pt x="18003" y="903"/>
                  <a:pt x="17189" y="0"/>
                  <a:pt x="16195" y="0"/>
                </a:cubicBezTo>
                <a:lnTo>
                  <a:pt x="14387" y="0"/>
                </a:lnTo>
                <a:close/>
                <a:moveTo>
                  <a:pt x="14387" y="1998"/>
                </a:moveTo>
                <a:lnTo>
                  <a:pt x="16195" y="1998"/>
                </a:lnTo>
                <a:lnTo>
                  <a:pt x="16195" y="3996"/>
                </a:lnTo>
                <a:lnTo>
                  <a:pt x="14387" y="3996"/>
                </a:lnTo>
                <a:cubicBezTo>
                  <a:pt x="14387" y="3996"/>
                  <a:pt x="14387" y="1998"/>
                  <a:pt x="14387" y="1998"/>
                </a:cubicBezTo>
                <a:close/>
                <a:moveTo>
                  <a:pt x="5385" y="7814"/>
                </a:moveTo>
                <a:cubicBezTo>
                  <a:pt x="4392" y="7814"/>
                  <a:pt x="3597" y="8715"/>
                  <a:pt x="3597" y="9812"/>
                </a:cubicBezTo>
                <a:lnTo>
                  <a:pt x="884" y="9812"/>
                </a:lnTo>
                <a:cubicBezTo>
                  <a:pt x="391" y="9812"/>
                  <a:pt x="0" y="10267"/>
                  <a:pt x="0" y="10811"/>
                </a:cubicBezTo>
                <a:cubicBezTo>
                  <a:pt x="0" y="11365"/>
                  <a:pt x="391" y="11810"/>
                  <a:pt x="884" y="11810"/>
                </a:cubicBezTo>
                <a:lnTo>
                  <a:pt x="3597" y="11810"/>
                </a:lnTo>
                <a:cubicBezTo>
                  <a:pt x="3597" y="12908"/>
                  <a:pt x="4392" y="13786"/>
                  <a:pt x="5385" y="13786"/>
                </a:cubicBezTo>
                <a:lnTo>
                  <a:pt x="7193" y="13786"/>
                </a:lnTo>
                <a:cubicBezTo>
                  <a:pt x="8188" y="13786"/>
                  <a:pt x="9002" y="12908"/>
                  <a:pt x="9002" y="11810"/>
                </a:cubicBezTo>
                <a:lnTo>
                  <a:pt x="20696" y="11810"/>
                </a:lnTo>
                <a:cubicBezTo>
                  <a:pt x="21197" y="11810"/>
                  <a:pt x="21600" y="11365"/>
                  <a:pt x="21600" y="10811"/>
                </a:cubicBezTo>
                <a:cubicBezTo>
                  <a:pt x="21600" y="10267"/>
                  <a:pt x="21197" y="9812"/>
                  <a:pt x="20696" y="9812"/>
                </a:cubicBezTo>
                <a:lnTo>
                  <a:pt x="9002" y="9812"/>
                </a:lnTo>
                <a:cubicBezTo>
                  <a:pt x="9002" y="8715"/>
                  <a:pt x="8188" y="7814"/>
                  <a:pt x="7193" y="7814"/>
                </a:cubicBezTo>
                <a:lnTo>
                  <a:pt x="5385" y="7814"/>
                </a:lnTo>
                <a:close/>
                <a:moveTo>
                  <a:pt x="5385" y="9812"/>
                </a:moveTo>
                <a:lnTo>
                  <a:pt x="7193" y="9812"/>
                </a:lnTo>
                <a:cubicBezTo>
                  <a:pt x="7193" y="9812"/>
                  <a:pt x="7193" y="11810"/>
                  <a:pt x="7193" y="11810"/>
                </a:cubicBezTo>
                <a:lnTo>
                  <a:pt x="5385" y="11810"/>
                </a:lnTo>
                <a:lnTo>
                  <a:pt x="5385" y="9812"/>
                </a:lnTo>
                <a:close/>
                <a:moveTo>
                  <a:pt x="10790" y="15628"/>
                </a:moveTo>
                <a:cubicBezTo>
                  <a:pt x="9796" y="15628"/>
                  <a:pt x="9002" y="16530"/>
                  <a:pt x="9002" y="17626"/>
                </a:cubicBezTo>
                <a:lnTo>
                  <a:pt x="884" y="17626"/>
                </a:lnTo>
                <a:cubicBezTo>
                  <a:pt x="391" y="17626"/>
                  <a:pt x="0" y="18072"/>
                  <a:pt x="0" y="18625"/>
                </a:cubicBezTo>
                <a:cubicBezTo>
                  <a:pt x="0" y="19167"/>
                  <a:pt x="391" y="19624"/>
                  <a:pt x="884" y="19624"/>
                </a:cubicBezTo>
                <a:lnTo>
                  <a:pt x="9002" y="19624"/>
                </a:lnTo>
                <a:cubicBezTo>
                  <a:pt x="9002" y="20719"/>
                  <a:pt x="9796" y="21600"/>
                  <a:pt x="10790" y="21600"/>
                </a:cubicBezTo>
                <a:lnTo>
                  <a:pt x="12598" y="21600"/>
                </a:lnTo>
                <a:cubicBezTo>
                  <a:pt x="13592" y="21600"/>
                  <a:pt x="14387" y="20719"/>
                  <a:pt x="14387" y="19624"/>
                </a:cubicBezTo>
                <a:lnTo>
                  <a:pt x="20696" y="19624"/>
                </a:lnTo>
                <a:cubicBezTo>
                  <a:pt x="21197" y="19624"/>
                  <a:pt x="21600" y="19167"/>
                  <a:pt x="21600" y="18625"/>
                </a:cubicBezTo>
                <a:cubicBezTo>
                  <a:pt x="21600" y="18072"/>
                  <a:pt x="21197" y="17626"/>
                  <a:pt x="20696" y="17626"/>
                </a:cubicBezTo>
                <a:lnTo>
                  <a:pt x="14387" y="17626"/>
                </a:lnTo>
                <a:cubicBezTo>
                  <a:pt x="14387" y="16530"/>
                  <a:pt x="13592" y="15628"/>
                  <a:pt x="12598" y="15628"/>
                </a:cubicBezTo>
                <a:lnTo>
                  <a:pt x="10790" y="15628"/>
                </a:lnTo>
                <a:close/>
                <a:moveTo>
                  <a:pt x="10790" y="17626"/>
                </a:moveTo>
                <a:lnTo>
                  <a:pt x="12598" y="17626"/>
                </a:lnTo>
                <a:cubicBezTo>
                  <a:pt x="12598" y="17626"/>
                  <a:pt x="12598" y="19624"/>
                  <a:pt x="12598" y="19624"/>
                </a:cubicBezTo>
                <a:lnTo>
                  <a:pt x="10790" y="19624"/>
                </a:lnTo>
                <a:lnTo>
                  <a:pt x="10790" y="17626"/>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grpSp>
        <p:nvGrpSpPr>
          <p:cNvPr id="876" name="Google Shape;876;p33"/>
          <p:cNvGrpSpPr/>
          <p:nvPr/>
        </p:nvGrpSpPr>
        <p:grpSpPr>
          <a:xfrm>
            <a:off x="3615430" y="4787682"/>
            <a:ext cx="189766" cy="169836"/>
            <a:chOff x="10466075" y="2969325"/>
            <a:chExt cx="823639" cy="566875"/>
          </a:xfrm>
        </p:grpSpPr>
        <p:cxnSp>
          <p:nvCxnSpPr>
            <p:cNvPr id="877" name="Google Shape;877;p33"/>
            <p:cNvCxnSpPr/>
            <p:nvPr/>
          </p:nvCxnSpPr>
          <p:spPr>
            <a:xfrm flipH="1" rot="10800000">
              <a:off x="10616214" y="3014625"/>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878" name="Google Shape;878;p33"/>
            <p:cNvGrpSpPr/>
            <p:nvPr/>
          </p:nvGrpSpPr>
          <p:grpSpPr>
            <a:xfrm>
              <a:off x="10466075" y="2969325"/>
              <a:ext cx="68850" cy="95400"/>
              <a:chOff x="10480350" y="2969325"/>
              <a:chExt cx="68850" cy="95400"/>
            </a:xfrm>
          </p:grpSpPr>
          <p:cxnSp>
            <p:nvCxnSpPr>
              <p:cNvPr id="879" name="Google Shape;879;p33"/>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880" name="Google Shape;880;p33"/>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881" name="Google Shape;881;p33"/>
            <p:cNvCxnSpPr/>
            <p:nvPr/>
          </p:nvCxnSpPr>
          <p:spPr>
            <a:xfrm flipH="1" rot="10800000">
              <a:off x="10616214" y="3171783"/>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882" name="Google Shape;882;p33"/>
            <p:cNvGrpSpPr/>
            <p:nvPr/>
          </p:nvGrpSpPr>
          <p:grpSpPr>
            <a:xfrm>
              <a:off x="10466075" y="3126483"/>
              <a:ext cx="68850" cy="95400"/>
              <a:chOff x="10480350" y="2969325"/>
              <a:chExt cx="68850" cy="95400"/>
            </a:xfrm>
          </p:grpSpPr>
          <p:cxnSp>
            <p:nvCxnSpPr>
              <p:cNvPr id="883" name="Google Shape;883;p33"/>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884" name="Google Shape;884;p33"/>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885" name="Google Shape;885;p33"/>
            <p:cNvCxnSpPr/>
            <p:nvPr/>
          </p:nvCxnSpPr>
          <p:spPr>
            <a:xfrm flipH="1" rot="10800000">
              <a:off x="10604200" y="3328942"/>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886" name="Google Shape;886;p33"/>
            <p:cNvGrpSpPr/>
            <p:nvPr/>
          </p:nvGrpSpPr>
          <p:grpSpPr>
            <a:xfrm>
              <a:off x="10466075" y="3283642"/>
              <a:ext cx="68850" cy="95400"/>
              <a:chOff x="10480350" y="2969325"/>
              <a:chExt cx="68850" cy="95400"/>
            </a:xfrm>
          </p:grpSpPr>
          <p:cxnSp>
            <p:nvCxnSpPr>
              <p:cNvPr id="887" name="Google Shape;887;p33"/>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888" name="Google Shape;888;p33"/>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889" name="Google Shape;889;p33"/>
            <p:cNvCxnSpPr/>
            <p:nvPr/>
          </p:nvCxnSpPr>
          <p:spPr>
            <a:xfrm flipH="1" rot="10800000">
              <a:off x="10608198" y="3486100"/>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890" name="Google Shape;890;p33"/>
            <p:cNvGrpSpPr/>
            <p:nvPr/>
          </p:nvGrpSpPr>
          <p:grpSpPr>
            <a:xfrm>
              <a:off x="10466075" y="3440800"/>
              <a:ext cx="68850" cy="95400"/>
              <a:chOff x="10480350" y="2969325"/>
              <a:chExt cx="68850" cy="95400"/>
            </a:xfrm>
          </p:grpSpPr>
          <p:cxnSp>
            <p:nvCxnSpPr>
              <p:cNvPr id="891" name="Google Shape;891;p33"/>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892" name="Google Shape;892;p33"/>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grpSp>
      <p:grpSp>
        <p:nvGrpSpPr>
          <p:cNvPr id="893" name="Google Shape;893;p33"/>
          <p:cNvGrpSpPr/>
          <p:nvPr/>
        </p:nvGrpSpPr>
        <p:grpSpPr>
          <a:xfrm>
            <a:off x="3086698" y="4735956"/>
            <a:ext cx="148825" cy="201165"/>
            <a:chOff x="6591159" y="2063137"/>
            <a:chExt cx="383868" cy="555399"/>
          </a:xfrm>
        </p:grpSpPr>
        <p:grpSp>
          <p:nvGrpSpPr>
            <p:cNvPr id="894" name="Google Shape;894;p33"/>
            <p:cNvGrpSpPr/>
            <p:nvPr/>
          </p:nvGrpSpPr>
          <p:grpSpPr>
            <a:xfrm>
              <a:off x="6607898" y="2063137"/>
              <a:ext cx="367129" cy="555399"/>
              <a:chOff x="8807775" y="2702950"/>
              <a:chExt cx="528700" cy="799825"/>
            </a:xfrm>
          </p:grpSpPr>
          <p:grpSp>
            <p:nvGrpSpPr>
              <p:cNvPr id="895" name="Google Shape;895;p33"/>
              <p:cNvGrpSpPr/>
              <p:nvPr/>
            </p:nvGrpSpPr>
            <p:grpSpPr>
              <a:xfrm>
                <a:off x="8807775" y="3012575"/>
                <a:ext cx="528700" cy="490200"/>
                <a:chOff x="8436300" y="2957850"/>
                <a:chExt cx="528700" cy="490200"/>
              </a:xfrm>
            </p:grpSpPr>
            <p:sp>
              <p:nvSpPr>
                <p:cNvPr id="896" name="Google Shape;896;p33"/>
                <p:cNvSpPr/>
                <p:nvPr/>
              </p:nvSpPr>
              <p:spPr>
                <a:xfrm>
                  <a:off x="8436300" y="3188250"/>
                  <a:ext cx="85800" cy="25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3"/>
                <p:cNvSpPr/>
                <p:nvPr/>
              </p:nvSpPr>
              <p:spPr>
                <a:xfrm>
                  <a:off x="8583933" y="3069150"/>
                  <a:ext cx="85800" cy="37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3"/>
                <p:cNvSpPr/>
                <p:nvPr/>
              </p:nvSpPr>
              <p:spPr>
                <a:xfrm>
                  <a:off x="8731567" y="3130950"/>
                  <a:ext cx="85800" cy="31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3"/>
                <p:cNvSpPr/>
                <p:nvPr/>
              </p:nvSpPr>
              <p:spPr>
                <a:xfrm>
                  <a:off x="8879200" y="2957850"/>
                  <a:ext cx="85800" cy="4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 name="Google Shape;900;p33"/>
              <p:cNvSpPr/>
              <p:nvPr/>
            </p:nvSpPr>
            <p:spPr>
              <a:xfrm rot="2118033">
                <a:off x="9039462" y="2738891"/>
                <a:ext cx="219082" cy="298318"/>
              </a:xfrm>
              <a:prstGeom prst="bentUpArrow">
                <a:avLst>
                  <a:gd fmla="val 25000" name="adj1"/>
                  <a:gd fmla="val 25000" name="adj2"/>
                  <a:gd fmla="val 2500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 name="Google Shape;901;p33"/>
            <p:cNvSpPr/>
            <p:nvPr/>
          </p:nvSpPr>
          <p:spPr>
            <a:xfrm rot="2264808">
              <a:off x="6661536" y="2184883"/>
              <a:ext cx="47046" cy="246385"/>
            </a:xfrm>
            <a:prstGeom prst="rect">
              <a:avLst/>
            </a:prstGeom>
            <a:solidFill>
              <a:srgbClr val="F2F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 name="Google Shape;902;p33"/>
          <p:cNvSpPr txBox="1"/>
          <p:nvPr/>
        </p:nvSpPr>
        <p:spPr>
          <a:xfrm>
            <a:off x="1944327" y="4378050"/>
            <a:ext cx="1136400" cy="1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Nunito ExtraBold"/>
                <a:ea typeface="Nunito ExtraBold"/>
                <a:cs typeface="Nunito ExtraBold"/>
                <a:sym typeface="Nunito ExtraBold"/>
              </a:rPr>
              <a:t>Intelligence Artificielles</a:t>
            </a:r>
            <a:endParaRPr sz="800">
              <a:solidFill>
                <a:srgbClr val="FFFFFF"/>
              </a:solidFill>
              <a:latin typeface="Nunito ExtraBold"/>
              <a:ea typeface="Nunito ExtraBold"/>
              <a:cs typeface="Nunito ExtraBold"/>
              <a:sym typeface="Nunito ExtraBold"/>
            </a:endParaRPr>
          </a:p>
        </p:txBody>
      </p:sp>
      <p:sp>
        <p:nvSpPr>
          <p:cNvPr id="903" name="Google Shape;903;p3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34"/>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000" cap="small">
                <a:solidFill>
                  <a:schemeClr val="accent1"/>
                </a:solidFill>
                <a:latin typeface="Nunito"/>
                <a:ea typeface="Nunito"/>
                <a:cs typeface="Nunito"/>
                <a:sym typeface="Nunito"/>
              </a:rPr>
              <a:t>Modèles de Machine Learning</a:t>
            </a:r>
            <a:endParaRPr sz="3000">
              <a:solidFill>
                <a:schemeClr val="accent1"/>
              </a:solidFill>
            </a:endParaRPr>
          </a:p>
        </p:txBody>
      </p:sp>
      <p:pic>
        <p:nvPicPr>
          <p:cNvPr id="909" name="Google Shape;909;p34"/>
          <p:cNvPicPr preferRelativeResize="0"/>
          <p:nvPr/>
        </p:nvPicPr>
        <p:blipFill>
          <a:blip r:embed="rId3">
            <a:alphaModFix/>
          </a:blip>
          <a:stretch>
            <a:fillRect/>
          </a:stretch>
        </p:blipFill>
        <p:spPr>
          <a:xfrm>
            <a:off x="625975" y="4692078"/>
            <a:ext cx="415792" cy="438828"/>
          </a:xfrm>
          <a:prstGeom prst="rect">
            <a:avLst/>
          </a:prstGeom>
          <a:noFill/>
          <a:ln>
            <a:noFill/>
          </a:ln>
        </p:spPr>
      </p:pic>
      <p:pic>
        <p:nvPicPr>
          <p:cNvPr id="910" name="Google Shape;910;p34"/>
          <p:cNvPicPr preferRelativeResize="0"/>
          <p:nvPr/>
        </p:nvPicPr>
        <p:blipFill>
          <a:blip r:embed="rId4">
            <a:alphaModFix/>
          </a:blip>
          <a:stretch>
            <a:fillRect/>
          </a:stretch>
        </p:blipFill>
        <p:spPr>
          <a:xfrm>
            <a:off x="1154624" y="4692078"/>
            <a:ext cx="415792" cy="438828"/>
          </a:xfrm>
          <a:prstGeom prst="rect">
            <a:avLst/>
          </a:prstGeom>
          <a:noFill/>
          <a:ln>
            <a:noFill/>
          </a:ln>
        </p:spPr>
      </p:pic>
      <p:pic>
        <p:nvPicPr>
          <p:cNvPr id="911" name="Google Shape;911;p34"/>
          <p:cNvPicPr preferRelativeResize="0"/>
          <p:nvPr/>
        </p:nvPicPr>
        <p:blipFill>
          <a:blip r:embed="rId3">
            <a:alphaModFix/>
          </a:blip>
          <a:stretch>
            <a:fillRect/>
          </a:stretch>
        </p:blipFill>
        <p:spPr>
          <a:xfrm>
            <a:off x="1683273" y="4692078"/>
            <a:ext cx="415792" cy="438828"/>
          </a:xfrm>
          <a:prstGeom prst="rect">
            <a:avLst/>
          </a:prstGeom>
          <a:noFill/>
          <a:ln>
            <a:noFill/>
          </a:ln>
        </p:spPr>
      </p:pic>
      <p:pic>
        <p:nvPicPr>
          <p:cNvPr id="912" name="Google Shape;912;p34"/>
          <p:cNvPicPr preferRelativeResize="0"/>
          <p:nvPr/>
        </p:nvPicPr>
        <p:blipFill>
          <a:blip r:embed="rId4">
            <a:alphaModFix/>
          </a:blip>
          <a:stretch>
            <a:fillRect/>
          </a:stretch>
        </p:blipFill>
        <p:spPr>
          <a:xfrm>
            <a:off x="2211931" y="4454250"/>
            <a:ext cx="641125" cy="676656"/>
          </a:xfrm>
          <a:prstGeom prst="rect">
            <a:avLst/>
          </a:prstGeom>
          <a:noFill/>
          <a:ln>
            <a:noFill/>
          </a:ln>
        </p:spPr>
      </p:pic>
      <p:pic>
        <p:nvPicPr>
          <p:cNvPr id="913" name="Google Shape;913;p34"/>
          <p:cNvPicPr preferRelativeResize="0"/>
          <p:nvPr/>
        </p:nvPicPr>
        <p:blipFill>
          <a:blip r:embed="rId3">
            <a:alphaModFix/>
          </a:blip>
          <a:stretch>
            <a:fillRect/>
          </a:stretch>
        </p:blipFill>
        <p:spPr>
          <a:xfrm>
            <a:off x="2973374" y="4692078"/>
            <a:ext cx="415792" cy="438828"/>
          </a:xfrm>
          <a:prstGeom prst="rect">
            <a:avLst/>
          </a:prstGeom>
          <a:noFill/>
          <a:ln>
            <a:noFill/>
          </a:ln>
        </p:spPr>
      </p:pic>
      <p:pic>
        <p:nvPicPr>
          <p:cNvPr id="914" name="Google Shape;914;p34"/>
          <p:cNvPicPr preferRelativeResize="0"/>
          <p:nvPr/>
        </p:nvPicPr>
        <p:blipFill>
          <a:blip r:embed="rId4">
            <a:alphaModFix/>
          </a:blip>
          <a:stretch>
            <a:fillRect/>
          </a:stretch>
        </p:blipFill>
        <p:spPr>
          <a:xfrm>
            <a:off x="3502023" y="4692078"/>
            <a:ext cx="415792" cy="438828"/>
          </a:xfrm>
          <a:prstGeom prst="rect">
            <a:avLst/>
          </a:prstGeom>
          <a:noFill/>
          <a:ln>
            <a:noFill/>
          </a:ln>
        </p:spPr>
      </p:pic>
      <p:sp>
        <p:nvSpPr>
          <p:cNvPr id="915" name="Google Shape;915;p34"/>
          <p:cNvSpPr/>
          <p:nvPr/>
        </p:nvSpPr>
        <p:spPr>
          <a:xfrm>
            <a:off x="730319" y="4736846"/>
            <a:ext cx="188131" cy="199514"/>
          </a:xfrm>
          <a:custGeom>
            <a:rect b="b" l="l" r="r" t="t"/>
            <a:pathLst>
              <a:path extrusionOk="0" h="20595" w="19679">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moveTo>
                  <a:pt x="9401" y="879"/>
                </a:moveTo>
                <a:lnTo>
                  <a:pt x="9401" y="3079"/>
                </a:lnTo>
                <a:cubicBezTo>
                  <a:pt x="9401" y="3333"/>
                  <a:pt x="9597" y="3538"/>
                  <a:pt x="9839" y="3538"/>
                </a:cubicBezTo>
                <a:cubicBezTo>
                  <a:pt x="10081" y="3538"/>
                  <a:pt x="10277" y="3333"/>
                  <a:pt x="10277" y="3079"/>
                </a:cubicBezTo>
                <a:lnTo>
                  <a:pt x="10277" y="879"/>
                </a:lnTo>
                <a:cubicBezTo>
                  <a:pt x="12435" y="988"/>
                  <a:pt x="14563" y="1905"/>
                  <a:pt x="16211" y="3629"/>
                </a:cubicBezTo>
                <a:cubicBezTo>
                  <a:pt x="17862" y="5357"/>
                  <a:pt x="18738" y="7590"/>
                  <a:pt x="18840" y="9853"/>
                </a:cubicBezTo>
                <a:lnTo>
                  <a:pt x="17580" y="9853"/>
                </a:lnTo>
                <a:cubicBezTo>
                  <a:pt x="17338" y="9853"/>
                  <a:pt x="17142" y="10058"/>
                  <a:pt x="17142" y="10311"/>
                </a:cubicBezTo>
                <a:cubicBezTo>
                  <a:pt x="17142" y="10565"/>
                  <a:pt x="17338" y="10770"/>
                  <a:pt x="17580" y="10770"/>
                </a:cubicBezTo>
                <a:lnTo>
                  <a:pt x="18838" y="10770"/>
                </a:lnTo>
                <a:cubicBezTo>
                  <a:pt x="18731" y="13024"/>
                  <a:pt x="17855" y="15245"/>
                  <a:pt x="16211" y="16966"/>
                </a:cubicBezTo>
                <a:cubicBezTo>
                  <a:pt x="14563" y="18690"/>
                  <a:pt x="12435" y="19607"/>
                  <a:pt x="10277" y="19716"/>
                </a:cubicBezTo>
                <a:lnTo>
                  <a:pt x="10277" y="17458"/>
                </a:lnTo>
                <a:cubicBezTo>
                  <a:pt x="10277" y="17205"/>
                  <a:pt x="10081" y="16999"/>
                  <a:pt x="9839" y="16999"/>
                </a:cubicBezTo>
                <a:cubicBezTo>
                  <a:pt x="9597" y="16999"/>
                  <a:pt x="9401" y="17205"/>
                  <a:pt x="9401" y="17458"/>
                </a:cubicBezTo>
                <a:lnTo>
                  <a:pt x="9401" y="19716"/>
                </a:lnTo>
                <a:cubicBezTo>
                  <a:pt x="7243" y="19607"/>
                  <a:pt x="5115" y="18690"/>
                  <a:pt x="3467" y="16966"/>
                </a:cubicBezTo>
                <a:cubicBezTo>
                  <a:pt x="1823" y="15245"/>
                  <a:pt x="947" y="13024"/>
                  <a:pt x="840" y="10770"/>
                </a:cubicBezTo>
                <a:lnTo>
                  <a:pt x="2079" y="10770"/>
                </a:lnTo>
                <a:cubicBezTo>
                  <a:pt x="2321" y="10770"/>
                  <a:pt x="2518" y="10565"/>
                  <a:pt x="2518" y="10311"/>
                </a:cubicBezTo>
                <a:cubicBezTo>
                  <a:pt x="2518" y="10058"/>
                  <a:pt x="2321" y="9853"/>
                  <a:pt x="2079" y="9853"/>
                </a:cubicBezTo>
                <a:lnTo>
                  <a:pt x="838" y="9853"/>
                </a:lnTo>
                <a:cubicBezTo>
                  <a:pt x="940" y="7590"/>
                  <a:pt x="1816" y="5357"/>
                  <a:pt x="3467" y="3629"/>
                </a:cubicBezTo>
                <a:cubicBezTo>
                  <a:pt x="5115" y="1905"/>
                  <a:pt x="7243" y="988"/>
                  <a:pt x="9401" y="879"/>
                </a:cubicBezTo>
                <a:close/>
                <a:moveTo>
                  <a:pt x="6410" y="4479"/>
                </a:moveTo>
                <a:cubicBezTo>
                  <a:pt x="5863" y="4484"/>
                  <a:pt x="5316" y="4699"/>
                  <a:pt x="4898" y="5134"/>
                </a:cubicBezTo>
                <a:cubicBezTo>
                  <a:pt x="4061" y="6006"/>
                  <a:pt x="4062" y="7425"/>
                  <a:pt x="4898" y="8299"/>
                </a:cubicBezTo>
                <a:cubicBezTo>
                  <a:pt x="4955" y="8359"/>
                  <a:pt x="5014" y="8413"/>
                  <a:pt x="5075" y="8464"/>
                </a:cubicBezTo>
                <a:cubicBezTo>
                  <a:pt x="4085" y="9032"/>
                  <a:pt x="3323" y="9983"/>
                  <a:pt x="2936" y="11107"/>
                </a:cubicBezTo>
                <a:cubicBezTo>
                  <a:pt x="2841" y="11383"/>
                  <a:pt x="2758" y="11664"/>
                  <a:pt x="2696" y="11952"/>
                </a:cubicBezTo>
                <a:cubicBezTo>
                  <a:pt x="2631" y="12253"/>
                  <a:pt x="2589" y="12560"/>
                  <a:pt x="2572" y="12873"/>
                </a:cubicBezTo>
                <a:cubicBezTo>
                  <a:pt x="2556" y="13016"/>
                  <a:pt x="2599" y="13160"/>
                  <a:pt x="2689" y="13269"/>
                </a:cubicBezTo>
                <a:cubicBezTo>
                  <a:pt x="2763" y="13360"/>
                  <a:pt x="2866" y="13420"/>
                  <a:pt x="2979" y="13440"/>
                </a:cubicBezTo>
                <a:lnTo>
                  <a:pt x="4913" y="13435"/>
                </a:lnTo>
                <a:cubicBezTo>
                  <a:pt x="5011" y="13438"/>
                  <a:pt x="5108" y="13409"/>
                  <a:pt x="5191" y="13355"/>
                </a:cubicBezTo>
                <a:cubicBezTo>
                  <a:pt x="5279" y="13297"/>
                  <a:pt x="5347" y="13213"/>
                  <a:pt x="5387" y="13114"/>
                </a:cubicBezTo>
                <a:cubicBezTo>
                  <a:pt x="5529" y="12603"/>
                  <a:pt x="5729" y="12110"/>
                  <a:pt x="5982" y="11648"/>
                </a:cubicBezTo>
                <a:cubicBezTo>
                  <a:pt x="6270" y="11120"/>
                  <a:pt x="6626" y="10636"/>
                  <a:pt x="7038" y="10209"/>
                </a:cubicBezTo>
                <a:cubicBezTo>
                  <a:pt x="7113" y="10141"/>
                  <a:pt x="7157" y="10043"/>
                  <a:pt x="7160" y="9940"/>
                </a:cubicBezTo>
                <a:cubicBezTo>
                  <a:pt x="7161" y="9879"/>
                  <a:pt x="7149" y="9820"/>
                  <a:pt x="7122" y="9766"/>
                </a:cubicBezTo>
                <a:cubicBezTo>
                  <a:pt x="6849" y="9167"/>
                  <a:pt x="6771" y="8490"/>
                  <a:pt x="6900" y="7840"/>
                </a:cubicBezTo>
                <a:cubicBezTo>
                  <a:pt x="7047" y="7102"/>
                  <a:pt x="7451" y="6448"/>
                  <a:pt x="8032" y="6003"/>
                </a:cubicBezTo>
                <a:cubicBezTo>
                  <a:pt x="8133" y="5944"/>
                  <a:pt x="8201" y="5838"/>
                  <a:pt x="8216" y="5718"/>
                </a:cubicBezTo>
                <a:cubicBezTo>
                  <a:pt x="8224" y="5652"/>
                  <a:pt x="8216" y="5585"/>
                  <a:pt x="8191" y="5524"/>
                </a:cubicBezTo>
                <a:cubicBezTo>
                  <a:pt x="8118" y="5382"/>
                  <a:pt x="8030" y="5253"/>
                  <a:pt x="7923" y="5134"/>
                </a:cubicBezTo>
                <a:cubicBezTo>
                  <a:pt x="7518" y="4685"/>
                  <a:pt x="6963" y="4475"/>
                  <a:pt x="6410" y="4479"/>
                </a:cubicBezTo>
                <a:close/>
                <a:moveTo>
                  <a:pt x="13264" y="4479"/>
                </a:moveTo>
                <a:cubicBezTo>
                  <a:pt x="12712" y="4475"/>
                  <a:pt x="12156" y="4685"/>
                  <a:pt x="11752" y="5134"/>
                </a:cubicBezTo>
                <a:cubicBezTo>
                  <a:pt x="11645" y="5253"/>
                  <a:pt x="11557" y="5382"/>
                  <a:pt x="11484" y="5524"/>
                </a:cubicBezTo>
                <a:cubicBezTo>
                  <a:pt x="11459" y="5585"/>
                  <a:pt x="11451" y="5652"/>
                  <a:pt x="11459" y="5718"/>
                </a:cubicBezTo>
                <a:cubicBezTo>
                  <a:pt x="11474" y="5838"/>
                  <a:pt x="11542" y="5944"/>
                  <a:pt x="11643" y="6003"/>
                </a:cubicBezTo>
                <a:cubicBezTo>
                  <a:pt x="12224" y="6448"/>
                  <a:pt x="12627" y="7102"/>
                  <a:pt x="12774" y="7840"/>
                </a:cubicBezTo>
                <a:cubicBezTo>
                  <a:pt x="12904" y="8490"/>
                  <a:pt x="12826" y="9167"/>
                  <a:pt x="12553" y="9766"/>
                </a:cubicBezTo>
                <a:cubicBezTo>
                  <a:pt x="12526" y="9820"/>
                  <a:pt x="12513" y="9879"/>
                  <a:pt x="12515" y="9940"/>
                </a:cubicBezTo>
                <a:cubicBezTo>
                  <a:pt x="12517" y="10043"/>
                  <a:pt x="12562" y="10141"/>
                  <a:pt x="12636" y="10209"/>
                </a:cubicBezTo>
                <a:cubicBezTo>
                  <a:pt x="13049" y="10636"/>
                  <a:pt x="13405" y="11120"/>
                  <a:pt x="13693" y="11648"/>
                </a:cubicBezTo>
                <a:cubicBezTo>
                  <a:pt x="13946" y="12110"/>
                  <a:pt x="14146" y="12603"/>
                  <a:pt x="14288" y="13114"/>
                </a:cubicBezTo>
                <a:cubicBezTo>
                  <a:pt x="14328" y="13213"/>
                  <a:pt x="14396" y="13297"/>
                  <a:pt x="14484" y="13355"/>
                </a:cubicBezTo>
                <a:cubicBezTo>
                  <a:pt x="14567" y="13409"/>
                  <a:pt x="14663" y="13438"/>
                  <a:pt x="14762" y="13435"/>
                </a:cubicBezTo>
                <a:lnTo>
                  <a:pt x="16696" y="13440"/>
                </a:lnTo>
                <a:cubicBezTo>
                  <a:pt x="16809" y="13420"/>
                  <a:pt x="16911" y="13360"/>
                  <a:pt x="16986" y="13269"/>
                </a:cubicBezTo>
                <a:cubicBezTo>
                  <a:pt x="17076" y="13160"/>
                  <a:pt x="17119" y="13016"/>
                  <a:pt x="17103" y="12873"/>
                </a:cubicBezTo>
                <a:cubicBezTo>
                  <a:pt x="17086" y="12560"/>
                  <a:pt x="17044" y="12253"/>
                  <a:pt x="16979" y="11952"/>
                </a:cubicBezTo>
                <a:cubicBezTo>
                  <a:pt x="16917" y="11664"/>
                  <a:pt x="16834" y="11383"/>
                  <a:pt x="16739" y="11107"/>
                </a:cubicBezTo>
                <a:cubicBezTo>
                  <a:pt x="16352" y="9983"/>
                  <a:pt x="15589" y="9032"/>
                  <a:pt x="14600" y="8464"/>
                </a:cubicBezTo>
                <a:cubicBezTo>
                  <a:pt x="14661" y="8413"/>
                  <a:pt x="14720" y="8359"/>
                  <a:pt x="14777" y="8299"/>
                </a:cubicBezTo>
                <a:cubicBezTo>
                  <a:pt x="15613" y="7425"/>
                  <a:pt x="15614" y="6006"/>
                  <a:pt x="14777" y="5134"/>
                </a:cubicBezTo>
                <a:cubicBezTo>
                  <a:pt x="14359" y="4699"/>
                  <a:pt x="13811" y="4484"/>
                  <a:pt x="13264" y="4479"/>
                </a:cubicBezTo>
                <a:close/>
                <a:moveTo>
                  <a:pt x="6410" y="5355"/>
                </a:moveTo>
                <a:cubicBezTo>
                  <a:pt x="6680" y="5355"/>
                  <a:pt x="6949" y="5444"/>
                  <a:pt x="7176" y="5618"/>
                </a:cubicBezTo>
                <a:cubicBezTo>
                  <a:pt x="6633" y="6142"/>
                  <a:pt x="6249" y="6825"/>
                  <a:pt x="6083" y="7581"/>
                </a:cubicBezTo>
                <a:cubicBezTo>
                  <a:pt x="6051" y="7723"/>
                  <a:pt x="6030" y="7867"/>
                  <a:pt x="6015" y="8011"/>
                </a:cubicBezTo>
                <a:cubicBezTo>
                  <a:pt x="5823" y="7948"/>
                  <a:pt x="5643" y="7838"/>
                  <a:pt x="5491" y="7679"/>
                </a:cubicBezTo>
                <a:cubicBezTo>
                  <a:pt x="4983" y="7148"/>
                  <a:pt x="4983" y="6286"/>
                  <a:pt x="5491" y="5754"/>
                </a:cubicBezTo>
                <a:cubicBezTo>
                  <a:pt x="5745" y="5488"/>
                  <a:pt x="6078" y="5355"/>
                  <a:pt x="6410" y="5355"/>
                </a:cubicBezTo>
                <a:close/>
                <a:moveTo>
                  <a:pt x="13264" y="5355"/>
                </a:moveTo>
                <a:cubicBezTo>
                  <a:pt x="13597" y="5355"/>
                  <a:pt x="13930" y="5488"/>
                  <a:pt x="14184" y="5754"/>
                </a:cubicBezTo>
                <a:cubicBezTo>
                  <a:pt x="14692" y="6286"/>
                  <a:pt x="14692" y="7148"/>
                  <a:pt x="14184" y="7679"/>
                </a:cubicBezTo>
                <a:cubicBezTo>
                  <a:pt x="14032" y="7838"/>
                  <a:pt x="13852" y="7948"/>
                  <a:pt x="13660" y="8011"/>
                </a:cubicBezTo>
                <a:cubicBezTo>
                  <a:pt x="13645" y="7867"/>
                  <a:pt x="13624" y="7723"/>
                  <a:pt x="13592" y="7581"/>
                </a:cubicBezTo>
                <a:cubicBezTo>
                  <a:pt x="13425" y="6825"/>
                  <a:pt x="13042" y="6142"/>
                  <a:pt x="12498" y="5618"/>
                </a:cubicBezTo>
                <a:cubicBezTo>
                  <a:pt x="12726" y="5444"/>
                  <a:pt x="12995" y="5355"/>
                  <a:pt x="13264" y="5355"/>
                </a:cubicBezTo>
                <a:close/>
                <a:moveTo>
                  <a:pt x="9839" y="6265"/>
                </a:moveTo>
                <a:cubicBezTo>
                  <a:pt x="9292" y="6265"/>
                  <a:pt x="8744" y="6483"/>
                  <a:pt x="8327" y="6920"/>
                </a:cubicBezTo>
                <a:cubicBezTo>
                  <a:pt x="7491" y="7794"/>
                  <a:pt x="7491" y="9212"/>
                  <a:pt x="8327" y="10086"/>
                </a:cubicBezTo>
                <a:cubicBezTo>
                  <a:pt x="8383" y="10145"/>
                  <a:pt x="8443" y="10199"/>
                  <a:pt x="8504" y="10251"/>
                </a:cubicBezTo>
                <a:cubicBezTo>
                  <a:pt x="7514" y="10818"/>
                  <a:pt x="6752" y="11770"/>
                  <a:pt x="6364" y="12894"/>
                </a:cubicBezTo>
                <a:cubicBezTo>
                  <a:pt x="6269" y="13169"/>
                  <a:pt x="6186" y="13450"/>
                  <a:pt x="6124" y="13739"/>
                </a:cubicBezTo>
                <a:cubicBezTo>
                  <a:pt x="6060" y="14039"/>
                  <a:pt x="6018" y="14347"/>
                  <a:pt x="6000" y="14659"/>
                </a:cubicBezTo>
                <a:cubicBezTo>
                  <a:pt x="5985" y="14803"/>
                  <a:pt x="6027" y="14946"/>
                  <a:pt x="6117" y="15056"/>
                </a:cubicBezTo>
                <a:cubicBezTo>
                  <a:pt x="6192" y="15146"/>
                  <a:pt x="6295" y="15206"/>
                  <a:pt x="6407" y="15226"/>
                </a:cubicBezTo>
                <a:lnTo>
                  <a:pt x="13208" y="15226"/>
                </a:lnTo>
                <a:cubicBezTo>
                  <a:pt x="13357" y="15232"/>
                  <a:pt x="13501" y="15170"/>
                  <a:pt x="13603" y="15056"/>
                </a:cubicBezTo>
                <a:cubicBezTo>
                  <a:pt x="13694" y="14954"/>
                  <a:pt x="13743" y="14820"/>
                  <a:pt x="13740" y="14681"/>
                </a:cubicBezTo>
                <a:cubicBezTo>
                  <a:pt x="13686" y="13903"/>
                  <a:pt x="13493" y="13142"/>
                  <a:pt x="13172" y="12439"/>
                </a:cubicBezTo>
                <a:cubicBezTo>
                  <a:pt x="12947" y="11946"/>
                  <a:pt x="12656" y="11484"/>
                  <a:pt x="12308" y="11093"/>
                </a:cubicBezTo>
                <a:cubicBezTo>
                  <a:pt x="11988" y="10735"/>
                  <a:pt x="11616" y="10436"/>
                  <a:pt x="11180" y="10247"/>
                </a:cubicBezTo>
                <a:cubicBezTo>
                  <a:pt x="11239" y="10197"/>
                  <a:pt x="11296" y="10143"/>
                  <a:pt x="11351" y="10086"/>
                </a:cubicBezTo>
                <a:cubicBezTo>
                  <a:pt x="12187" y="9212"/>
                  <a:pt x="12187" y="7794"/>
                  <a:pt x="11351" y="6920"/>
                </a:cubicBezTo>
                <a:cubicBezTo>
                  <a:pt x="10934" y="6483"/>
                  <a:pt x="10386" y="6265"/>
                  <a:pt x="9839" y="6265"/>
                </a:cubicBezTo>
                <a:close/>
                <a:moveTo>
                  <a:pt x="9839" y="7142"/>
                </a:moveTo>
                <a:cubicBezTo>
                  <a:pt x="10172" y="7142"/>
                  <a:pt x="10505" y="7275"/>
                  <a:pt x="10759" y="7541"/>
                </a:cubicBezTo>
                <a:cubicBezTo>
                  <a:pt x="11267" y="8072"/>
                  <a:pt x="11267" y="8934"/>
                  <a:pt x="10759" y="9465"/>
                </a:cubicBezTo>
                <a:cubicBezTo>
                  <a:pt x="10251" y="9997"/>
                  <a:pt x="9427" y="9997"/>
                  <a:pt x="8919" y="9465"/>
                </a:cubicBezTo>
                <a:cubicBezTo>
                  <a:pt x="8411" y="8934"/>
                  <a:pt x="8411" y="8072"/>
                  <a:pt x="8919" y="7541"/>
                </a:cubicBezTo>
                <a:cubicBezTo>
                  <a:pt x="9173" y="7275"/>
                  <a:pt x="9506" y="7142"/>
                  <a:pt x="9839" y="7142"/>
                </a:cubicBezTo>
                <a:close/>
                <a:moveTo>
                  <a:pt x="6029" y="9013"/>
                </a:moveTo>
                <a:cubicBezTo>
                  <a:pt x="6050" y="9154"/>
                  <a:pt x="6077" y="9294"/>
                  <a:pt x="6113" y="9432"/>
                </a:cubicBezTo>
                <a:cubicBezTo>
                  <a:pt x="6148" y="9570"/>
                  <a:pt x="6190" y="9706"/>
                  <a:pt x="6240" y="9840"/>
                </a:cubicBezTo>
                <a:cubicBezTo>
                  <a:pt x="5825" y="10292"/>
                  <a:pt x="5469" y="10802"/>
                  <a:pt x="5184" y="11354"/>
                </a:cubicBezTo>
                <a:cubicBezTo>
                  <a:pt x="4992" y="11728"/>
                  <a:pt x="4836" y="12120"/>
                  <a:pt x="4712" y="12523"/>
                </a:cubicBezTo>
                <a:lnTo>
                  <a:pt x="3451" y="12523"/>
                </a:lnTo>
                <a:cubicBezTo>
                  <a:pt x="3447" y="12058"/>
                  <a:pt x="3697" y="11266"/>
                  <a:pt x="4145" y="10548"/>
                </a:cubicBezTo>
                <a:cubicBezTo>
                  <a:pt x="4593" y="9829"/>
                  <a:pt x="5239" y="9185"/>
                  <a:pt x="6029" y="9013"/>
                </a:cubicBezTo>
                <a:close/>
                <a:moveTo>
                  <a:pt x="13645" y="9013"/>
                </a:moveTo>
                <a:cubicBezTo>
                  <a:pt x="14436" y="9185"/>
                  <a:pt x="15082" y="9829"/>
                  <a:pt x="15530" y="10548"/>
                </a:cubicBezTo>
                <a:cubicBezTo>
                  <a:pt x="15978" y="11266"/>
                  <a:pt x="16228" y="12058"/>
                  <a:pt x="16224" y="12523"/>
                </a:cubicBezTo>
                <a:lnTo>
                  <a:pt x="14963" y="12523"/>
                </a:lnTo>
                <a:cubicBezTo>
                  <a:pt x="14839" y="12120"/>
                  <a:pt x="14683" y="11728"/>
                  <a:pt x="14491" y="11354"/>
                </a:cubicBezTo>
                <a:cubicBezTo>
                  <a:pt x="14206" y="10802"/>
                  <a:pt x="13850" y="10292"/>
                  <a:pt x="13435" y="9840"/>
                </a:cubicBezTo>
                <a:cubicBezTo>
                  <a:pt x="13484" y="9706"/>
                  <a:pt x="13527" y="9570"/>
                  <a:pt x="13562" y="9432"/>
                </a:cubicBezTo>
                <a:cubicBezTo>
                  <a:pt x="13598" y="9294"/>
                  <a:pt x="13625" y="9154"/>
                  <a:pt x="13645" y="9013"/>
                </a:cubicBezTo>
                <a:close/>
                <a:moveTo>
                  <a:pt x="9893" y="10754"/>
                </a:moveTo>
                <a:cubicBezTo>
                  <a:pt x="11694" y="10775"/>
                  <a:pt x="12646" y="13184"/>
                  <a:pt x="12828" y="14310"/>
                </a:cubicBezTo>
                <a:lnTo>
                  <a:pt x="6879" y="14310"/>
                </a:lnTo>
                <a:cubicBezTo>
                  <a:pt x="6872" y="13295"/>
                  <a:pt x="8063" y="10732"/>
                  <a:pt x="9893" y="10754"/>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t/>
            </a:r>
            <a:endParaRPr b="0" i="0" sz="800" u="none" cap="none" strike="noStrike">
              <a:solidFill>
                <a:srgbClr val="252D30"/>
              </a:solidFill>
              <a:latin typeface="Arial"/>
              <a:ea typeface="Arial"/>
              <a:cs typeface="Arial"/>
              <a:sym typeface="Arial"/>
            </a:endParaRPr>
          </a:p>
        </p:txBody>
      </p:sp>
      <p:sp>
        <p:nvSpPr>
          <p:cNvPr id="916" name="Google Shape;916;p34"/>
          <p:cNvSpPr/>
          <p:nvPr/>
        </p:nvSpPr>
        <p:spPr>
          <a:xfrm>
            <a:off x="1281557" y="4749477"/>
            <a:ext cx="189717" cy="201150"/>
          </a:xfrm>
          <a:custGeom>
            <a:rect b="b" l="l" r="r" t="t"/>
            <a:pathLst>
              <a:path extrusionOk="0" h="21600" w="21516">
                <a:moveTo>
                  <a:pt x="16305" y="0"/>
                </a:moveTo>
                <a:cubicBezTo>
                  <a:pt x="16079" y="0"/>
                  <a:pt x="15852" y="82"/>
                  <a:pt x="15685" y="243"/>
                </a:cubicBezTo>
                <a:lnTo>
                  <a:pt x="6935" y="8658"/>
                </a:lnTo>
                <a:cubicBezTo>
                  <a:pt x="6774" y="8812"/>
                  <a:pt x="6675" y="9030"/>
                  <a:pt x="6660" y="9254"/>
                </a:cubicBezTo>
                <a:lnTo>
                  <a:pt x="6614" y="13561"/>
                </a:lnTo>
                <a:cubicBezTo>
                  <a:pt x="6614" y="13786"/>
                  <a:pt x="6691" y="14025"/>
                  <a:pt x="6866" y="14179"/>
                </a:cubicBezTo>
                <a:cubicBezTo>
                  <a:pt x="7026" y="14333"/>
                  <a:pt x="7268" y="14444"/>
                  <a:pt x="7486" y="14444"/>
                </a:cubicBezTo>
                <a:lnTo>
                  <a:pt x="7509" y="14444"/>
                </a:lnTo>
                <a:lnTo>
                  <a:pt x="11827" y="14378"/>
                </a:lnTo>
                <a:cubicBezTo>
                  <a:pt x="12061" y="14378"/>
                  <a:pt x="12287" y="14246"/>
                  <a:pt x="12447" y="14091"/>
                </a:cubicBezTo>
                <a:lnTo>
                  <a:pt x="21265" y="5588"/>
                </a:lnTo>
                <a:cubicBezTo>
                  <a:pt x="21600" y="5265"/>
                  <a:pt x="21600" y="4732"/>
                  <a:pt x="21265" y="4395"/>
                </a:cubicBezTo>
                <a:lnTo>
                  <a:pt x="16948" y="243"/>
                </a:lnTo>
                <a:cubicBezTo>
                  <a:pt x="16766" y="82"/>
                  <a:pt x="16530" y="0"/>
                  <a:pt x="16305" y="0"/>
                </a:cubicBezTo>
                <a:close/>
                <a:moveTo>
                  <a:pt x="873" y="707"/>
                </a:moveTo>
                <a:cubicBezTo>
                  <a:pt x="391" y="707"/>
                  <a:pt x="0" y="1084"/>
                  <a:pt x="0" y="1546"/>
                </a:cubicBezTo>
                <a:lnTo>
                  <a:pt x="0" y="20739"/>
                </a:lnTo>
                <a:cubicBezTo>
                  <a:pt x="0" y="21201"/>
                  <a:pt x="391" y="21600"/>
                  <a:pt x="873" y="21600"/>
                </a:cubicBezTo>
                <a:lnTo>
                  <a:pt x="17200" y="21600"/>
                </a:lnTo>
                <a:cubicBezTo>
                  <a:pt x="17681" y="21600"/>
                  <a:pt x="18073" y="21201"/>
                  <a:pt x="18073" y="20739"/>
                </a:cubicBezTo>
                <a:lnTo>
                  <a:pt x="18073" y="12898"/>
                </a:lnTo>
                <a:cubicBezTo>
                  <a:pt x="18073" y="12436"/>
                  <a:pt x="17681" y="12059"/>
                  <a:pt x="17200" y="12059"/>
                </a:cubicBezTo>
                <a:cubicBezTo>
                  <a:pt x="16719" y="12059"/>
                  <a:pt x="16328" y="12436"/>
                  <a:pt x="16328" y="12898"/>
                </a:cubicBezTo>
                <a:lnTo>
                  <a:pt x="16328" y="19899"/>
                </a:lnTo>
                <a:lnTo>
                  <a:pt x="1745" y="19899"/>
                </a:lnTo>
                <a:lnTo>
                  <a:pt x="1745" y="2385"/>
                </a:lnTo>
                <a:cubicBezTo>
                  <a:pt x="1745" y="2385"/>
                  <a:pt x="9622" y="2385"/>
                  <a:pt x="9622" y="2385"/>
                </a:cubicBezTo>
                <a:cubicBezTo>
                  <a:pt x="10104" y="2385"/>
                  <a:pt x="10495" y="2010"/>
                  <a:pt x="10495" y="1546"/>
                </a:cubicBezTo>
                <a:cubicBezTo>
                  <a:pt x="10495" y="1084"/>
                  <a:pt x="10104" y="707"/>
                  <a:pt x="9622" y="707"/>
                </a:cubicBezTo>
                <a:lnTo>
                  <a:pt x="873" y="707"/>
                </a:lnTo>
                <a:close/>
                <a:moveTo>
                  <a:pt x="16305" y="2032"/>
                </a:moveTo>
                <a:lnTo>
                  <a:pt x="19382" y="4991"/>
                </a:lnTo>
                <a:cubicBezTo>
                  <a:pt x="19382" y="4991"/>
                  <a:pt x="17200" y="7134"/>
                  <a:pt x="17200" y="7134"/>
                </a:cubicBezTo>
                <a:lnTo>
                  <a:pt x="14123" y="4130"/>
                </a:lnTo>
                <a:lnTo>
                  <a:pt x="16305" y="2032"/>
                </a:lnTo>
                <a:close/>
                <a:moveTo>
                  <a:pt x="12883" y="5323"/>
                </a:moveTo>
                <a:lnTo>
                  <a:pt x="15960" y="8326"/>
                </a:lnTo>
                <a:cubicBezTo>
                  <a:pt x="15960" y="8326"/>
                  <a:pt x="11436" y="12655"/>
                  <a:pt x="11436" y="12655"/>
                </a:cubicBezTo>
                <a:lnTo>
                  <a:pt x="8382" y="12699"/>
                </a:lnTo>
                <a:lnTo>
                  <a:pt x="8428" y="9629"/>
                </a:lnTo>
                <a:lnTo>
                  <a:pt x="12883" y="5323"/>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sp>
        <p:nvSpPr>
          <p:cNvPr id="917" name="Google Shape;917;p34"/>
          <p:cNvSpPr/>
          <p:nvPr/>
        </p:nvSpPr>
        <p:spPr>
          <a:xfrm>
            <a:off x="1796312" y="4756198"/>
            <a:ext cx="189730" cy="201160"/>
          </a:xfrm>
          <a:custGeom>
            <a:rect b="b" l="l" r="r" t="t"/>
            <a:pathLst>
              <a:path extrusionOk="0" h="21549" w="20634">
                <a:moveTo>
                  <a:pt x="10685" y="1"/>
                </a:moveTo>
                <a:cubicBezTo>
                  <a:pt x="10563" y="8"/>
                  <a:pt x="10450" y="74"/>
                  <a:pt x="10375" y="179"/>
                </a:cubicBezTo>
                <a:cubicBezTo>
                  <a:pt x="10316" y="262"/>
                  <a:pt x="10285" y="365"/>
                  <a:pt x="10287" y="470"/>
                </a:cubicBezTo>
                <a:lnTo>
                  <a:pt x="10287" y="21085"/>
                </a:lnTo>
                <a:cubicBezTo>
                  <a:pt x="10277" y="21229"/>
                  <a:pt x="10335" y="21370"/>
                  <a:pt x="10439" y="21459"/>
                </a:cubicBezTo>
                <a:cubicBezTo>
                  <a:pt x="10503" y="21513"/>
                  <a:pt x="10581" y="21545"/>
                  <a:pt x="10662" y="21548"/>
                </a:cubicBezTo>
                <a:cubicBezTo>
                  <a:pt x="13227" y="21586"/>
                  <a:pt x="15800" y="20535"/>
                  <a:pt x="17754" y="18399"/>
                </a:cubicBezTo>
                <a:cubicBezTo>
                  <a:pt x="21596" y="14198"/>
                  <a:pt x="21592" y="7395"/>
                  <a:pt x="17754" y="3185"/>
                </a:cubicBezTo>
                <a:cubicBezTo>
                  <a:pt x="15807" y="1049"/>
                  <a:pt x="13245" y="-14"/>
                  <a:pt x="10685" y="1"/>
                </a:cubicBezTo>
                <a:close/>
                <a:moveTo>
                  <a:pt x="6718" y="694"/>
                </a:moveTo>
                <a:cubicBezTo>
                  <a:pt x="6497" y="698"/>
                  <a:pt x="6278" y="754"/>
                  <a:pt x="6076" y="860"/>
                </a:cubicBezTo>
                <a:cubicBezTo>
                  <a:pt x="5712" y="1036"/>
                  <a:pt x="5354" y="1228"/>
                  <a:pt x="5003" y="1434"/>
                </a:cubicBezTo>
                <a:cubicBezTo>
                  <a:pt x="4637" y="1650"/>
                  <a:pt x="4276" y="1882"/>
                  <a:pt x="3962" y="2181"/>
                </a:cubicBezTo>
                <a:cubicBezTo>
                  <a:pt x="3690" y="2439"/>
                  <a:pt x="3453" y="2748"/>
                  <a:pt x="3341" y="3123"/>
                </a:cubicBezTo>
                <a:cubicBezTo>
                  <a:pt x="3194" y="3611"/>
                  <a:pt x="3276" y="4147"/>
                  <a:pt x="3559" y="4558"/>
                </a:cubicBezTo>
                <a:lnTo>
                  <a:pt x="4049" y="5137"/>
                </a:lnTo>
                <a:cubicBezTo>
                  <a:pt x="4129" y="5273"/>
                  <a:pt x="4172" y="5431"/>
                  <a:pt x="4174" y="5592"/>
                </a:cubicBezTo>
                <a:cubicBezTo>
                  <a:pt x="4177" y="5770"/>
                  <a:pt x="4130" y="5944"/>
                  <a:pt x="4039" y="6092"/>
                </a:cubicBezTo>
                <a:cubicBezTo>
                  <a:pt x="3875" y="6329"/>
                  <a:pt x="3724" y="6577"/>
                  <a:pt x="3587" y="6834"/>
                </a:cubicBezTo>
                <a:cubicBezTo>
                  <a:pt x="3455" y="7081"/>
                  <a:pt x="3336" y="7337"/>
                  <a:pt x="3231" y="7599"/>
                </a:cubicBezTo>
                <a:cubicBezTo>
                  <a:pt x="3152" y="7742"/>
                  <a:pt x="3040" y="7859"/>
                  <a:pt x="2905" y="7938"/>
                </a:cubicBezTo>
                <a:cubicBezTo>
                  <a:pt x="2704" y="8056"/>
                  <a:pt x="2467" y="8082"/>
                  <a:pt x="2248" y="8010"/>
                </a:cubicBezTo>
                <a:lnTo>
                  <a:pt x="1571" y="7902"/>
                </a:lnTo>
                <a:cubicBezTo>
                  <a:pt x="1161" y="7896"/>
                  <a:pt x="770" y="8092"/>
                  <a:pt x="508" y="8436"/>
                </a:cubicBezTo>
                <a:cubicBezTo>
                  <a:pt x="247" y="8779"/>
                  <a:pt x="147" y="9222"/>
                  <a:pt x="86" y="9662"/>
                </a:cubicBezTo>
                <a:cubicBezTo>
                  <a:pt x="30" y="10066"/>
                  <a:pt x="5" y="10473"/>
                  <a:pt x="1" y="10881"/>
                </a:cubicBezTo>
                <a:cubicBezTo>
                  <a:pt x="-4" y="11306"/>
                  <a:pt x="14" y="11734"/>
                  <a:pt x="110" y="12146"/>
                </a:cubicBezTo>
                <a:cubicBezTo>
                  <a:pt x="212" y="12586"/>
                  <a:pt x="403" y="13002"/>
                  <a:pt x="721" y="13295"/>
                </a:cubicBezTo>
                <a:cubicBezTo>
                  <a:pt x="1071" y="13617"/>
                  <a:pt x="1536" y="13751"/>
                  <a:pt x="1987" y="13659"/>
                </a:cubicBezTo>
                <a:lnTo>
                  <a:pt x="2462" y="13535"/>
                </a:lnTo>
                <a:cubicBezTo>
                  <a:pt x="2584" y="13501"/>
                  <a:pt x="2712" y="13507"/>
                  <a:pt x="2831" y="13552"/>
                </a:cubicBezTo>
                <a:cubicBezTo>
                  <a:pt x="2979" y="13608"/>
                  <a:pt x="3102" y="13722"/>
                  <a:pt x="3179" y="13871"/>
                </a:cubicBezTo>
                <a:cubicBezTo>
                  <a:pt x="3287" y="14188"/>
                  <a:pt x="3421" y="14494"/>
                  <a:pt x="3580" y="14785"/>
                </a:cubicBezTo>
                <a:cubicBezTo>
                  <a:pt x="3696" y="15000"/>
                  <a:pt x="3826" y="15205"/>
                  <a:pt x="3967" y="15400"/>
                </a:cubicBezTo>
                <a:cubicBezTo>
                  <a:pt x="4113" y="15571"/>
                  <a:pt x="4186" y="15801"/>
                  <a:pt x="4168" y="16034"/>
                </a:cubicBezTo>
                <a:cubicBezTo>
                  <a:pt x="4156" y="16204"/>
                  <a:pt x="4095" y="16365"/>
                  <a:pt x="3994" y="16495"/>
                </a:cubicBezTo>
                <a:lnTo>
                  <a:pt x="3616" y="16894"/>
                </a:lnTo>
                <a:cubicBezTo>
                  <a:pt x="3338" y="17246"/>
                  <a:pt x="3210" y="17710"/>
                  <a:pt x="3263" y="18171"/>
                </a:cubicBezTo>
                <a:cubicBezTo>
                  <a:pt x="3308" y="18553"/>
                  <a:pt x="3475" y="18905"/>
                  <a:pt x="3735" y="19165"/>
                </a:cubicBezTo>
                <a:cubicBezTo>
                  <a:pt x="4079" y="19486"/>
                  <a:pt x="4446" y="19777"/>
                  <a:pt x="4831" y="20036"/>
                </a:cubicBezTo>
                <a:cubicBezTo>
                  <a:pt x="5232" y="20307"/>
                  <a:pt x="5652" y="20542"/>
                  <a:pt x="6087" y="20739"/>
                </a:cubicBezTo>
                <a:cubicBezTo>
                  <a:pt x="6460" y="20916"/>
                  <a:pt x="6882" y="20925"/>
                  <a:pt x="7261" y="20764"/>
                </a:cubicBezTo>
                <a:cubicBezTo>
                  <a:pt x="7646" y="20600"/>
                  <a:pt x="7955" y="20276"/>
                  <a:pt x="8119" y="19863"/>
                </a:cubicBezTo>
                <a:lnTo>
                  <a:pt x="8291" y="19292"/>
                </a:lnTo>
                <a:cubicBezTo>
                  <a:pt x="8353" y="19151"/>
                  <a:pt x="8444" y="19027"/>
                  <a:pt x="8557" y="18932"/>
                </a:cubicBezTo>
                <a:cubicBezTo>
                  <a:pt x="8723" y="18791"/>
                  <a:pt x="8927" y="18716"/>
                  <a:pt x="9138" y="18720"/>
                </a:cubicBezTo>
                <a:lnTo>
                  <a:pt x="9835" y="18720"/>
                </a:lnTo>
                <a:cubicBezTo>
                  <a:pt x="10045" y="18715"/>
                  <a:pt x="10215" y="18531"/>
                  <a:pt x="10220" y="18302"/>
                </a:cubicBezTo>
                <a:cubicBezTo>
                  <a:pt x="10225" y="18064"/>
                  <a:pt x="10053" y="17867"/>
                  <a:pt x="9835" y="17861"/>
                </a:cubicBezTo>
                <a:lnTo>
                  <a:pt x="9091" y="17825"/>
                </a:lnTo>
                <a:cubicBezTo>
                  <a:pt x="8762" y="17788"/>
                  <a:pt x="8432" y="17875"/>
                  <a:pt x="8157" y="18074"/>
                </a:cubicBezTo>
                <a:cubicBezTo>
                  <a:pt x="7916" y="18248"/>
                  <a:pt x="7729" y="18499"/>
                  <a:pt x="7621" y="18792"/>
                </a:cubicBezTo>
                <a:lnTo>
                  <a:pt x="7428" y="19373"/>
                </a:lnTo>
                <a:cubicBezTo>
                  <a:pt x="7342" y="19603"/>
                  <a:pt x="7171" y="19783"/>
                  <a:pt x="6958" y="19870"/>
                </a:cubicBezTo>
                <a:cubicBezTo>
                  <a:pt x="6754" y="19953"/>
                  <a:pt x="6529" y="19943"/>
                  <a:pt x="6332" y="19843"/>
                </a:cubicBezTo>
                <a:cubicBezTo>
                  <a:pt x="6008" y="19688"/>
                  <a:pt x="5691" y="19516"/>
                  <a:pt x="5382" y="19328"/>
                </a:cubicBezTo>
                <a:cubicBezTo>
                  <a:pt x="5046" y="19123"/>
                  <a:pt x="4721" y="18900"/>
                  <a:pt x="4406" y="18659"/>
                </a:cubicBezTo>
                <a:cubicBezTo>
                  <a:pt x="4241" y="18515"/>
                  <a:pt x="4136" y="18305"/>
                  <a:pt x="4116" y="18076"/>
                </a:cubicBezTo>
                <a:cubicBezTo>
                  <a:pt x="4092" y="17814"/>
                  <a:pt x="4179" y="17555"/>
                  <a:pt x="4353" y="17372"/>
                </a:cubicBezTo>
                <a:lnTo>
                  <a:pt x="4695" y="16983"/>
                </a:lnTo>
                <a:cubicBezTo>
                  <a:pt x="4880" y="16739"/>
                  <a:pt x="4994" y="16441"/>
                  <a:pt x="5022" y="16125"/>
                </a:cubicBezTo>
                <a:cubicBezTo>
                  <a:pt x="5052" y="15787"/>
                  <a:pt x="4982" y="15448"/>
                  <a:pt x="4823" y="15156"/>
                </a:cubicBezTo>
                <a:cubicBezTo>
                  <a:pt x="4641" y="14885"/>
                  <a:pt x="4472" y="14604"/>
                  <a:pt x="4317" y="14315"/>
                </a:cubicBezTo>
                <a:cubicBezTo>
                  <a:pt x="4168" y="14037"/>
                  <a:pt x="4031" y="13752"/>
                  <a:pt x="3908" y="13460"/>
                </a:cubicBezTo>
                <a:cubicBezTo>
                  <a:pt x="3766" y="13126"/>
                  <a:pt x="3516" y="12863"/>
                  <a:pt x="3205" y="12721"/>
                </a:cubicBezTo>
                <a:cubicBezTo>
                  <a:pt x="3001" y="12628"/>
                  <a:pt x="2779" y="12591"/>
                  <a:pt x="2559" y="12614"/>
                </a:cubicBezTo>
                <a:lnTo>
                  <a:pt x="1977" y="12738"/>
                </a:lnTo>
                <a:cubicBezTo>
                  <a:pt x="1748" y="12802"/>
                  <a:pt x="1505" y="12759"/>
                  <a:pt x="1306" y="12622"/>
                </a:cubicBezTo>
                <a:cubicBezTo>
                  <a:pt x="1084" y="12468"/>
                  <a:pt x="938" y="12213"/>
                  <a:pt x="910" y="11929"/>
                </a:cubicBezTo>
                <a:cubicBezTo>
                  <a:pt x="862" y="11524"/>
                  <a:pt x="840" y="11117"/>
                  <a:pt x="842" y="10709"/>
                </a:cubicBezTo>
                <a:cubicBezTo>
                  <a:pt x="844" y="10305"/>
                  <a:pt x="871" y="9902"/>
                  <a:pt x="923" y="9502"/>
                </a:cubicBezTo>
                <a:cubicBezTo>
                  <a:pt x="941" y="9299"/>
                  <a:pt x="1033" y="9111"/>
                  <a:pt x="1178" y="8981"/>
                </a:cubicBezTo>
                <a:cubicBezTo>
                  <a:pt x="1343" y="8834"/>
                  <a:pt x="1560" y="8775"/>
                  <a:pt x="1768" y="8821"/>
                </a:cubicBezTo>
                <a:lnTo>
                  <a:pt x="2259" y="8955"/>
                </a:lnTo>
                <a:cubicBezTo>
                  <a:pt x="2542" y="9031"/>
                  <a:pt x="2840" y="9010"/>
                  <a:pt x="3111" y="8894"/>
                </a:cubicBezTo>
                <a:cubicBezTo>
                  <a:pt x="3417" y="8763"/>
                  <a:pt x="3672" y="8520"/>
                  <a:pt x="3831" y="8205"/>
                </a:cubicBezTo>
                <a:cubicBezTo>
                  <a:pt x="3996" y="7885"/>
                  <a:pt x="4163" y="7566"/>
                  <a:pt x="4332" y="7249"/>
                </a:cubicBezTo>
                <a:cubicBezTo>
                  <a:pt x="4506" y="6926"/>
                  <a:pt x="4681" y="6604"/>
                  <a:pt x="4860" y="6284"/>
                </a:cubicBezTo>
                <a:cubicBezTo>
                  <a:pt x="5002" y="5972"/>
                  <a:pt x="5050" y="5618"/>
                  <a:pt x="4994" y="5274"/>
                </a:cubicBezTo>
                <a:cubicBezTo>
                  <a:pt x="4973" y="5142"/>
                  <a:pt x="4936" y="5014"/>
                  <a:pt x="4884" y="4893"/>
                </a:cubicBezTo>
                <a:cubicBezTo>
                  <a:pt x="4820" y="4745"/>
                  <a:pt x="4734" y="4610"/>
                  <a:pt x="4628" y="4493"/>
                </a:cubicBezTo>
                <a:lnTo>
                  <a:pt x="4286" y="4077"/>
                </a:lnTo>
                <a:cubicBezTo>
                  <a:pt x="4166" y="3903"/>
                  <a:pt x="4113" y="3685"/>
                  <a:pt x="4138" y="3469"/>
                </a:cubicBezTo>
                <a:cubicBezTo>
                  <a:pt x="4162" y="3272"/>
                  <a:pt x="4249" y="3090"/>
                  <a:pt x="4385" y="2956"/>
                </a:cubicBezTo>
                <a:cubicBezTo>
                  <a:pt x="4723" y="2668"/>
                  <a:pt x="5083" y="2410"/>
                  <a:pt x="5461" y="2185"/>
                </a:cubicBezTo>
                <a:cubicBezTo>
                  <a:pt x="5796" y="1985"/>
                  <a:pt x="6144" y="1812"/>
                  <a:pt x="6503" y="1667"/>
                </a:cubicBezTo>
                <a:cubicBezTo>
                  <a:pt x="6686" y="1592"/>
                  <a:pt x="6890" y="1600"/>
                  <a:pt x="7068" y="1690"/>
                </a:cubicBezTo>
                <a:cubicBezTo>
                  <a:pt x="7254" y="1783"/>
                  <a:pt x="7396" y="1958"/>
                  <a:pt x="7458" y="2171"/>
                </a:cubicBezTo>
                <a:lnTo>
                  <a:pt x="7617" y="2767"/>
                </a:lnTo>
                <a:cubicBezTo>
                  <a:pt x="7717" y="3065"/>
                  <a:pt x="7899" y="3321"/>
                  <a:pt x="8139" y="3501"/>
                </a:cubicBezTo>
                <a:cubicBezTo>
                  <a:pt x="8380" y="3682"/>
                  <a:pt x="8666" y="3776"/>
                  <a:pt x="8958" y="3771"/>
                </a:cubicBezTo>
                <a:lnTo>
                  <a:pt x="9814" y="3771"/>
                </a:lnTo>
                <a:cubicBezTo>
                  <a:pt x="10041" y="3756"/>
                  <a:pt x="10219" y="3554"/>
                  <a:pt x="10224" y="3306"/>
                </a:cubicBezTo>
                <a:cubicBezTo>
                  <a:pt x="10229" y="3051"/>
                  <a:pt x="10050" y="2837"/>
                  <a:pt x="9817" y="2819"/>
                </a:cubicBezTo>
                <a:lnTo>
                  <a:pt x="9085" y="2819"/>
                </a:lnTo>
                <a:cubicBezTo>
                  <a:pt x="8926" y="2838"/>
                  <a:pt x="8765" y="2798"/>
                  <a:pt x="8628" y="2706"/>
                </a:cubicBezTo>
                <a:cubicBezTo>
                  <a:pt x="8478" y="2605"/>
                  <a:pt x="8367" y="2447"/>
                  <a:pt x="8317" y="2262"/>
                </a:cubicBezTo>
                <a:cubicBezTo>
                  <a:pt x="8288" y="2127"/>
                  <a:pt x="8251" y="1994"/>
                  <a:pt x="8206" y="1864"/>
                </a:cubicBezTo>
                <a:cubicBezTo>
                  <a:pt x="8163" y="1739"/>
                  <a:pt x="8112" y="1618"/>
                  <a:pt x="8054" y="1500"/>
                </a:cubicBezTo>
                <a:cubicBezTo>
                  <a:pt x="7844" y="1124"/>
                  <a:pt x="7505" y="852"/>
                  <a:pt x="7113" y="745"/>
                </a:cubicBezTo>
                <a:cubicBezTo>
                  <a:pt x="6983" y="709"/>
                  <a:pt x="6850" y="692"/>
                  <a:pt x="6718" y="694"/>
                </a:cubicBezTo>
                <a:close/>
                <a:moveTo>
                  <a:pt x="11217" y="974"/>
                </a:moveTo>
                <a:cubicBezTo>
                  <a:pt x="11249" y="976"/>
                  <a:pt x="11280" y="982"/>
                  <a:pt x="11310" y="991"/>
                </a:cubicBezTo>
                <a:cubicBezTo>
                  <a:pt x="12146" y="1339"/>
                  <a:pt x="12728" y="1825"/>
                  <a:pt x="13180" y="2415"/>
                </a:cubicBezTo>
                <a:cubicBezTo>
                  <a:pt x="13691" y="3080"/>
                  <a:pt x="14047" y="3873"/>
                  <a:pt x="14407" y="4691"/>
                </a:cubicBezTo>
                <a:lnTo>
                  <a:pt x="11124" y="4691"/>
                </a:lnTo>
                <a:lnTo>
                  <a:pt x="11124" y="979"/>
                </a:lnTo>
                <a:cubicBezTo>
                  <a:pt x="11155" y="974"/>
                  <a:pt x="11186" y="972"/>
                  <a:pt x="11217" y="974"/>
                </a:cubicBezTo>
                <a:close/>
                <a:moveTo>
                  <a:pt x="13508" y="1429"/>
                </a:moveTo>
                <a:cubicBezTo>
                  <a:pt x="14840" y="1888"/>
                  <a:pt x="16093" y="2692"/>
                  <a:pt x="17149" y="3846"/>
                </a:cubicBezTo>
                <a:cubicBezTo>
                  <a:pt x="17397" y="4116"/>
                  <a:pt x="17625" y="4399"/>
                  <a:pt x="17838" y="4691"/>
                </a:cubicBezTo>
                <a:lnTo>
                  <a:pt x="15363" y="4691"/>
                </a:lnTo>
                <a:cubicBezTo>
                  <a:pt x="15210" y="4261"/>
                  <a:pt x="15036" y="3843"/>
                  <a:pt x="14846" y="3441"/>
                </a:cubicBezTo>
                <a:cubicBezTo>
                  <a:pt x="14663" y="3055"/>
                  <a:pt x="14462" y="2680"/>
                  <a:pt x="14232" y="2324"/>
                </a:cubicBezTo>
                <a:cubicBezTo>
                  <a:pt x="14025" y="2004"/>
                  <a:pt x="13791" y="1700"/>
                  <a:pt x="13508" y="1429"/>
                </a:cubicBezTo>
                <a:close/>
                <a:moveTo>
                  <a:pt x="11124" y="5604"/>
                </a:moveTo>
                <a:lnTo>
                  <a:pt x="14757" y="5604"/>
                </a:lnTo>
                <a:cubicBezTo>
                  <a:pt x="14982" y="6314"/>
                  <a:pt x="15124" y="7055"/>
                  <a:pt x="15236" y="7801"/>
                </a:cubicBezTo>
                <a:cubicBezTo>
                  <a:pt x="15361" y="8633"/>
                  <a:pt x="15446" y="9479"/>
                  <a:pt x="15473" y="10332"/>
                </a:cubicBezTo>
                <a:lnTo>
                  <a:pt x="11124" y="10332"/>
                </a:lnTo>
                <a:lnTo>
                  <a:pt x="11124" y="5604"/>
                </a:lnTo>
                <a:close/>
                <a:moveTo>
                  <a:pt x="15649" y="5604"/>
                </a:moveTo>
                <a:lnTo>
                  <a:pt x="18427" y="5604"/>
                </a:lnTo>
                <a:cubicBezTo>
                  <a:pt x="18840" y="6328"/>
                  <a:pt x="19160" y="7098"/>
                  <a:pt x="19385" y="7893"/>
                </a:cubicBezTo>
                <a:cubicBezTo>
                  <a:pt x="19609" y="8688"/>
                  <a:pt x="19739" y="9508"/>
                  <a:pt x="19775" y="10332"/>
                </a:cubicBezTo>
                <a:lnTo>
                  <a:pt x="16265" y="10332"/>
                </a:lnTo>
                <a:cubicBezTo>
                  <a:pt x="16244" y="8855"/>
                  <a:pt x="16094" y="7373"/>
                  <a:pt x="15760" y="6010"/>
                </a:cubicBezTo>
                <a:cubicBezTo>
                  <a:pt x="15726" y="5873"/>
                  <a:pt x="15687" y="5739"/>
                  <a:pt x="15649" y="5604"/>
                </a:cubicBezTo>
                <a:close/>
                <a:moveTo>
                  <a:pt x="9579" y="7546"/>
                </a:moveTo>
                <a:cubicBezTo>
                  <a:pt x="8894" y="7604"/>
                  <a:pt x="8223" y="7916"/>
                  <a:pt x="7699" y="8488"/>
                </a:cubicBezTo>
                <a:cubicBezTo>
                  <a:pt x="6534" y="9760"/>
                  <a:pt x="6534" y="11822"/>
                  <a:pt x="7699" y="13094"/>
                </a:cubicBezTo>
                <a:cubicBezTo>
                  <a:pt x="8223" y="13667"/>
                  <a:pt x="8894" y="13979"/>
                  <a:pt x="9579" y="14036"/>
                </a:cubicBezTo>
                <a:cubicBezTo>
                  <a:pt x="9820" y="14045"/>
                  <a:pt x="10017" y="13829"/>
                  <a:pt x="10008" y="13566"/>
                </a:cubicBezTo>
                <a:cubicBezTo>
                  <a:pt x="9999" y="13317"/>
                  <a:pt x="9807" y="13123"/>
                  <a:pt x="9579" y="13133"/>
                </a:cubicBezTo>
                <a:cubicBezTo>
                  <a:pt x="9105" y="13078"/>
                  <a:pt x="8645" y="12854"/>
                  <a:pt x="8282" y="12457"/>
                </a:cubicBezTo>
                <a:cubicBezTo>
                  <a:pt x="7439" y="11537"/>
                  <a:pt x="7439" y="10045"/>
                  <a:pt x="8282" y="9125"/>
                </a:cubicBezTo>
                <a:cubicBezTo>
                  <a:pt x="8645" y="8729"/>
                  <a:pt x="9105" y="8504"/>
                  <a:pt x="9579" y="8449"/>
                </a:cubicBezTo>
                <a:cubicBezTo>
                  <a:pt x="9844" y="8458"/>
                  <a:pt x="10051" y="8201"/>
                  <a:pt x="10008" y="7915"/>
                </a:cubicBezTo>
                <a:cubicBezTo>
                  <a:pt x="9974" y="7689"/>
                  <a:pt x="9788" y="7529"/>
                  <a:pt x="9579" y="7546"/>
                </a:cubicBezTo>
                <a:close/>
                <a:moveTo>
                  <a:pt x="11124" y="11245"/>
                </a:moveTo>
                <a:lnTo>
                  <a:pt x="15477" y="11245"/>
                </a:lnTo>
                <a:cubicBezTo>
                  <a:pt x="15438" y="12818"/>
                  <a:pt x="15179" y="14400"/>
                  <a:pt x="14786" y="15844"/>
                </a:cubicBezTo>
                <a:cubicBezTo>
                  <a:pt x="14779" y="15872"/>
                  <a:pt x="14770" y="15900"/>
                  <a:pt x="14762" y="15928"/>
                </a:cubicBezTo>
                <a:lnTo>
                  <a:pt x="11124" y="15928"/>
                </a:lnTo>
                <a:lnTo>
                  <a:pt x="11124" y="11245"/>
                </a:lnTo>
                <a:close/>
                <a:moveTo>
                  <a:pt x="16261" y="11245"/>
                </a:moveTo>
                <a:lnTo>
                  <a:pt x="19775" y="11245"/>
                </a:lnTo>
                <a:cubicBezTo>
                  <a:pt x="19741" y="12061"/>
                  <a:pt x="19614" y="12872"/>
                  <a:pt x="19394" y="13659"/>
                </a:cubicBezTo>
                <a:cubicBezTo>
                  <a:pt x="19174" y="14446"/>
                  <a:pt x="18861" y="15209"/>
                  <a:pt x="18457" y="15928"/>
                </a:cubicBezTo>
                <a:lnTo>
                  <a:pt x="15633" y="15928"/>
                </a:lnTo>
                <a:cubicBezTo>
                  <a:pt x="15819" y="15250"/>
                  <a:pt x="15968" y="14560"/>
                  <a:pt x="16068" y="13858"/>
                </a:cubicBezTo>
                <a:cubicBezTo>
                  <a:pt x="16192" y="12998"/>
                  <a:pt x="16245" y="12124"/>
                  <a:pt x="16261" y="11245"/>
                </a:cubicBezTo>
                <a:close/>
                <a:moveTo>
                  <a:pt x="11124" y="16841"/>
                </a:moveTo>
                <a:lnTo>
                  <a:pt x="14475" y="16841"/>
                </a:lnTo>
                <a:cubicBezTo>
                  <a:pt x="14019" y="18145"/>
                  <a:pt x="13358" y="19320"/>
                  <a:pt x="12249" y="20108"/>
                </a:cubicBezTo>
                <a:cubicBezTo>
                  <a:pt x="11968" y="20308"/>
                  <a:pt x="11665" y="20470"/>
                  <a:pt x="11349" y="20590"/>
                </a:cubicBezTo>
                <a:cubicBezTo>
                  <a:pt x="11312" y="20598"/>
                  <a:pt x="11274" y="20603"/>
                  <a:pt x="11237" y="20606"/>
                </a:cubicBezTo>
                <a:cubicBezTo>
                  <a:pt x="11199" y="20608"/>
                  <a:pt x="11161" y="20609"/>
                  <a:pt x="11124" y="20605"/>
                </a:cubicBezTo>
                <a:lnTo>
                  <a:pt x="11124" y="16841"/>
                </a:lnTo>
                <a:close/>
                <a:moveTo>
                  <a:pt x="15357" y="16841"/>
                </a:moveTo>
                <a:lnTo>
                  <a:pt x="17874" y="16841"/>
                </a:lnTo>
                <a:cubicBezTo>
                  <a:pt x="17651" y="17152"/>
                  <a:pt x="17411" y="17452"/>
                  <a:pt x="17149" y="17738"/>
                </a:cubicBezTo>
                <a:cubicBezTo>
                  <a:pt x="16078" y="18908"/>
                  <a:pt x="14802" y="19718"/>
                  <a:pt x="13448" y="20174"/>
                </a:cubicBezTo>
                <a:cubicBezTo>
                  <a:pt x="13905" y="19737"/>
                  <a:pt x="14276" y="19217"/>
                  <a:pt x="14587" y="18650"/>
                </a:cubicBezTo>
                <a:cubicBezTo>
                  <a:pt x="14897" y="18082"/>
                  <a:pt x="15146" y="17467"/>
                  <a:pt x="15357" y="16841"/>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rPr lang="en" sz="800">
                <a:solidFill>
                  <a:srgbClr val="252D30"/>
                </a:solidFill>
              </a:rPr>
              <a:t> </a:t>
            </a:r>
            <a:endParaRPr b="0" i="0" sz="800" u="none" cap="none" strike="noStrike">
              <a:solidFill>
                <a:srgbClr val="252D30"/>
              </a:solidFill>
              <a:latin typeface="Arial"/>
              <a:ea typeface="Arial"/>
              <a:cs typeface="Arial"/>
              <a:sym typeface="Arial"/>
            </a:endParaRPr>
          </a:p>
        </p:txBody>
      </p:sp>
      <p:sp>
        <p:nvSpPr>
          <p:cNvPr id="918" name="Google Shape;918;p34"/>
          <p:cNvSpPr/>
          <p:nvPr/>
        </p:nvSpPr>
        <p:spPr>
          <a:xfrm>
            <a:off x="2466376" y="4766443"/>
            <a:ext cx="132246" cy="140238"/>
          </a:xfrm>
          <a:custGeom>
            <a:rect b="b" l="l" r="r" t="t"/>
            <a:pathLst>
              <a:path extrusionOk="0" h="21600" w="21600">
                <a:moveTo>
                  <a:pt x="14387" y="0"/>
                </a:moveTo>
                <a:cubicBezTo>
                  <a:pt x="13393" y="0"/>
                  <a:pt x="12598" y="903"/>
                  <a:pt x="12598" y="1998"/>
                </a:cubicBezTo>
                <a:lnTo>
                  <a:pt x="884" y="1998"/>
                </a:lnTo>
                <a:cubicBezTo>
                  <a:pt x="391" y="1998"/>
                  <a:pt x="0" y="2454"/>
                  <a:pt x="0" y="2997"/>
                </a:cubicBezTo>
                <a:cubicBezTo>
                  <a:pt x="0" y="3551"/>
                  <a:pt x="391" y="3996"/>
                  <a:pt x="884" y="3996"/>
                </a:cubicBezTo>
                <a:lnTo>
                  <a:pt x="12598" y="3996"/>
                </a:lnTo>
                <a:cubicBezTo>
                  <a:pt x="12598" y="5093"/>
                  <a:pt x="13393" y="5972"/>
                  <a:pt x="14387" y="5972"/>
                </a:cubicBezTo>
                <a:lnTo>
                  <a:pt x="16195" y="5972"/>
                </a:lnTo>
                <a:cubicBezTo>
                  <a:pt x="17189" y="5972"/>
                  <a:pt x="18003" y="5093"/>
                  <a:pt x="18003" y="3996"/>
                </a:cubicBezTo>
                <a:lnTo>
                  <a:pt x="20696" y="3996"/>
                </a:lnTo>
                <a:cubicBezTo>
                  <a:pt x="21197" y="3996"/>
                  <a:pt x="21600" y="3551"/>
                  <a:pt x="21600" y="2997"/>
                </a:cubicBezTo>
                <a:cubicBezTo>
                  <a:pt x="21600" y="2454"/>
                  <a:pt x="21197" y="1998"/>
                  <a:pt x="20696" y="1998"/>
                </a:cubicBezTo>
                <a:lnTo>
                  <a:pt x="18003" y="1998"/>
                </a:lnTo>
                <a:cubicBezTo>
                  <a:pt x="18003" y="903"/>
                  <a:pt x="17189" y="0"/>
                  <a:pt x="16195" y="0"/>
                </a:cubicBezTo>
                <a:lnTo>
                  <a:pt x="14387" y="0"/>
                </a:lnTo>
                <a:close/>
                <a:moveTo>
                  <a:pt x="14387" y="1998"/>
                </a:moveTo>
                <a:lnTo>
                  <a:pt x="16195" y="1998"/>
                </a:lnTo>
                <a:lnTo>
                  <a:pt x="16195" y="3996"/>
                </a:lnTo>
                <a:lnTo>
                  <a:pt x="14387" y="3996"/>
                </a:lnTo>
                <a:cubicBezTo>
                  <a:pt x="14387" y="3996"/>
                  <a:pt x="14387" y="1998"/>
                  <a:pt x="14387" y="1998"/>
                </a:cubicBezTo>
                <a:close/>
                <a:moveTo>
                  <a:pt x="5385" y="7814"/>
                </a:moveTo>
                <a:cubicBezTo>
                  <a:pt x="4392" y="7814"/>
                  <a:pt x="3597" y="8715"/>
                  <a:pt x="3597" y="9812"/>
                </a:cubicBezTo>
                <a:lnTo>
                  <a:pt x="884" y="9812"/>
                </a:lnTo>
                <a:cubicBezTo>
                  <a:pt x="391" y="9812"/>
                  <a:pt x="0" y="10267"/>
                  <a:pt x="0" y="10811"/>
                </a:cubicBezTo>
                <a:cubicBezTo>
                  <a:pt x="0" y="11365"/>
                  <a:pt x="391" y="11810"/>
                  <a:pt x="884" y="11810"/>
                </a:cubicBezTo>
                <a:lnTo>
                  <a:pt x="3597" y="11810"/>
                </a:lnTo>
                <a:cubicBezTo>
                  <a:pt x="3597" y="12908"/>
                  <a:pt x="4392" y="13786"/>
                  <a:pt x="5385" y="13786"/>
                </a:cubicBezTo>
                <a:lnTo>
                  <a:pt x="7193" y="13786"/>
                </a:lnTo>
                <a:cubicBezTo>
                  <a:pt x="8188" y="13786"/>
                  <a:pt x="9002" y="12908"/>
                  <a:pt x="9002" y="11810"/>
                </a:cubicBezTo>
                <a:lnTo>
                  <a:pt x="20696" y="11810"/>
                </a:lnTo>
                <a:cubicBezTo>
                  <a:pt x="21197" y="11810"/>
                  <a:pt x="21600" y="11365"/>
                  <a:pt x="21600" y="10811"/>
                </a:cubicBezTo>
                <a:cubicBezTo>
                  <a:pt x="21600" y="10267"/>
                  <a:pt x="21197" y="9812"/>
                  <a:pt x="20696" y="9812"/>
                </a:cubicBezTo>
                <a:lnTo>
                  <a:pt x="9002" y="9812"/>
                </a:lnTo>
                <a:cubicBezTo>
                  <a:pt x="9002" y="8715"/>
                  <a:pt x="8188" y="7814"/>
                  <a:pt x="7193" y="7814"/>
                </a:cubicBezTo>
                <a:lnTo>
                  <a:pt x="5385" y="7814"/>
                </a:lnTo>
                <a:close/>
                <a:moveTo>
                  <a:pt x="5385" y="9812"/>
                </a:moveTo>
                <a:lnTo>
                  <a:pt x="7193" y="9812"/>
                </a:lnTo>
                <a:cubicBezTo>
                  <a:pt x="7193" y="9812"/>
                  <a:pt x="7193" y="11810"/>
                  <a:pt x="7193" y="11810"/>
                </a:cubicBezTo>
                <a:lnTo>
                  <a:pt x="5385" y="11810"/>
                </a:lnTo>
                <a:lnTo>
                  <a:pt x="5385" y="9812"/>
                </a:lnTo>
                <a:close/>
                <a:moveTo>
                  <a:pt x="10790" y="15628"/>
                </a:moveTo>
                <a:cubicBezTo>
                  <a:pt x="9796" y="15628"/>
                  <a:pt x="9002" y="16530"/>
                  <a:pt x="9002" y="17626"/>
                </a:cubicBezTo>
                <a:lnTo>
                  <a:pt x="884" y="17626"/>
                </a:lnTo>
                <a:cubicBezTo>
                  <a:pt x="391" y="17626"/>
                  <a:pt x="0" y="18072"/>
                  <a:pt x="0" y="18625"/>
                </a:cubicBezTo>
                <a:cubicBezTo>
                  <a:pt x="0" y="19167"/>
                  <a:pt x="391" y="19624"/>
                  <a:pt x="884" y="19624"/>
                </a:cubicBezTo>
                <a:lnTo>
                  <a:pt x="9002" y="19624"/>
                </a:lnTo>
                <a:cubicBezTo>
                  <a:pt x="9002" y="20719"/>
                  <a:pt x="9796" y="21600"/>
                  <a:pt x="10790" y="21600"/>
                </a:cubicBezTo>
                <a:lnTo>
                  <a:pt x="12598" y="21600"/>
                </a:lnTo>
                <a:cubicBezTo>
                  <a:pt x="13592" y="21600"/>
                  <a:pt x="14387" y="20719"/>
                  <a:pt x="14387" y="19624"/>
                </a:cubicBezTo>
                <a:lnTo>
                  <a:pt x="20696" y="19624"/>
                </a:lnTo>
                <a:cubicBezTo>
                  <a:pt x="21197" y="19624"/>
                  <a:pt x="21600" y="19167"/>
                  <a:pt x="21600" y="18625"/>
                </a:cubicBezTo>
                <a:cubicBezTo>
                  <a:pt x="21600" y="18072"/>
                  <a:pt x="21197" y="17626"/>
                  <a:pt x="20696" y="17626"/>
                </a:cubicBezTo>
                <a:lnTo>
                  <a:pt x="14387" y="17626"/>
                </a:lnTo>
                <a:cubicBezTo>
                  <a:pt x="14387" y="16530"/>
                  <a:pt x="13592" y="15628"/>
                  <a:pt x="12598" y="15628"/>
                </a:cubicBezTo>
                <a:lnTo>
                  <a:pt x="10790" y="15628"/>
                </a:lnTo>
                <a:close/>
                <a:moveTo>
                  <a:pt x="10790" y="17626"/>
                </a:moveTo>
                <a:lnTo>
                  <a:pt x="12598" y="17626"/>
                </a:lnTo>
                <a:cubicBezTo>
                  <a:pt x="12598" y="17626"/>
                  <a:pt x="12598" y="19624"/>
                  <a:pt x="12598" y="19624"/>
                </a:cubicBezTo>
                <a:lnTo>
                  <a:pt x="10790" y="19624"/>
                </a:lnTo>
                <a:lnTo>
                  <a:pt x="10790" y="17626"/>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grpSp>
        <p:nvGrpSpPr>
          <p:cNvPr id="919" name="Google Shape;919;p34"/>
          <p:cNvGrpSpPr/>
          <p:nvPr/>
        </p:nvGrpSpPr>
        <p:grpSpPr>
          <a:xfrm>
            <a:off x="3615430" y="4787682"/>
            <a:ext cx="189766" cy="169836"/>
            <a:chOff x="10466075" y="2969325"/>
            <a:chExt cx="823639" cy="566875"/>
          </a:xfrm>
        </p:grpSpPr>
        <p:cxnSp>
          <p:nvCxnSpPr>
            <p:cNvPr id="920" name="Google Shape;920;p34"/>
            <p:cNvCxnSpPr/>
            <p:nvPr/>
          </p:nvCxnSpPr>
          <p:spPr>
            <a:xfrm flipH="1" rot="10800000">
              <a:off x="10616214" y="3014625"/>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921" name="Google Shape;921;p34"/>
            <p:cNvGrpSpPr/>
            <p:nvPr/>
          </p:nvGrpSpPr>
          <p:grpSpPr>
            <a:xfrm>
              <a:off x="10466075" y="2969325"/>
              <a:ext cx="68850" cy="95400"/>
              <a:chOff x="10480350" y="2969325"/>
              <a:chExt cx="68850" cy="95400"/>
            </a:xfrm>
          </p:grpSpPr>
          <p:cxnSp>
            <p:nvCxnSpPr>
              <p:cNvPr id="922" name="Google Shape;922;p34"/>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923" name="Google Shape;923;p34"/>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924" name="Google Shape;924;p34"/>
            <p:cNvCxnSpPr/>
            <p:nvPr/>
          </p:nvCxnSpPr>
          <p:spPr>
            <a:xfrm flipH="1" rot="10800000">
              <a:off x="10616214" y="3171783"/>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925" name="Google Shape;925;p34"/>
            <p:cNvGrpSpPr/>
            <p:nvPr/>
          </p:nvGrpSpPr>
          <p:grpSpPr>
            <a:xfrm>
              <a:off x="10466075" y="3126483"/>
              <a:ext cx="68850" cy="95400"/>
              <a:chOff x="10480350" y="2969325"/>
              <a:chExt cx="68850" cy="95400"/>
            </a:xfrm>
          </p:grpSpPr>
          <p:cxnSp>
            <p:nvCxnSpPr>
              <p:cNvPr id="926" name="Google Shape;926;p34"/>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927" name="Google Shape;927;p34"/>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928" name="Google Shape;928;p34"/>
            <p:cNvCxnSpPr/>
            <p:nvPr/>
          </p:nvCxnSpPr>
          <p:spPr>
            <a:xfrm flipH="1" rot="10800000">
              <a:off x="10604200" y="3328942"/>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929" name="Google Shape;929;p34"/>
            <p:cNvGrpSpPr/>
            <p:nvPr/>
          </p:nvGrpSpPr>
          <p:grpSpPr>
            <a:xfrm>
              <a:off x="10466075" y="3283642"/>
              <a:ext cx="68850" cy="95400"/>
              <a:chOff x="10480350" y="2969325"/>
              <a:chExt cx="68850" cy="95400"/>
            </a:xfrm>
          </p:grpSpPr>
          <p:cxnSp>
            <p:nvCxnSpPr>
              <p:cNvPr id="930" name="Google Shape;930;p34"/>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931" name="Google Shape;931;p34"/>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932" name="Google Shape;932;p34"/>
            <p:cNvCxnSpPr/>
            <p:nvPr/>
          </p:nvCxnSpPr>
          <p:spPr>
            <a:xfrm flipH="1" rot="10800000">
              <a:off x="10608198" y="3486100"/>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933" name="Google Shape;933;p34"/>
            <p:cNvGrpSpPr/>
            <p:nvPr/>
          </p:nvGrpSpPr>
          <p:grpSpPr>
            <a:xfrm>
              <a:off x="10466075" y="3440800"/>
              <a:ext cx="68850" cy="95400"/>
              <a:chOff x="10480350" y="2969325"/>
              <a:chExt cx="68850" cy="95400"/>
            </a:xfrm>
          </p:grpSpPr>
          <p:cxnSp>
            <p:nvCxnSpPr>
              <p:cNvPr id="934" name="Google Shape;934;p34"/>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935" name="Google Shape;935;p34"/>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grpSp>
      <p:grpSp>
        <p:nvGrpSpPr>
          <p:cNvPr id="936" name="Google Shape;936;p34"/>
          <p:cNvGrpSpPr/>
          <p:nvPr/>
        </p:nvGrpSpPr>
        <p:grpSpPr>
          <a:xfrm>
            <a:off x="3086698" y="4735956"/>
            <a:ext cx="148825" cy="201165"/>
            <a:chOff x="6591159" y="2063137"/>
            <a:chExt cx="383868" cy="555399"/>
          </a:xfrm>
        </p:grpSpPr>
        <p:grpSp>
          <p:nvGrpSpPr>
            <p:cNvPr id="937" name="Google Shape;937;p34"/>
            <p:cNvGrpSpPr/>
            <p:nvPr/>
          </p:nvGrpSpPr>
          <p:grpSpPr>
            <a:xfrm>
              <a:off x="6607898" y="2063137"/>
              <a:ext cx="367129" cy="555399"/>
              <a:chOff x="8807775" y="2702950"/>
              <a:chExt cx="528700" cy="799825"/>
            </a:xfrm>
          </p:grpSpPr>
          <p:grpSp>
            <p:nvGrpSpPr>
              <p:cNvPr id="938" name="Google Shape;938;p34"/>
              <p:cNvGrpSpPr/>
              <p:nvPr/>
            </p:nvGrpSpPr>
            <p:grpSpPr>
              <a:xfrm>
                <a:off x="8807775" y="3012575"/>
                <a:ext cx="528700" cy="490200"/>
                <a:chOff x="8436300" y="2957850"/>
                <a:chExt cx="528700" cy="490200"/>
              </a:xfrm>
            </p:grpSpPr>
            <p:sp>
              <p:nvSpPr>
                <p:cNvPr id="939" name="Google Shape;939;p34"/>
                <p:cNvSpPr/>
                <p:nvPr/>
              </p:nvSpPr>
              <p:spPr>
                <a:xfrm>
                  <a:off x="8436300" y="3188250"/>
                  <a:ext cx="85800" cy="25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4"/>
                <p:cNvSpPr/>
                <p:nvPr/>
              </p:nvSpPr>
              <p:spPr>
                <a:xfrm>
                  <a:off x="8583933" y="3069150"/>
                  <a:ext cx="85800" cy="37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4"/>
                <p:cNvSpPr/>
                <p:nvPr/>
              </p:nvSpPr>
              <p:spPr>
                <a:xfrm>
                  <a:off x="8731567" y="3130950"/>
                  <a:ext cx="85800" cy="31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4"/>
                <p:cNvSpPr/>
                <p:nvPr/>
              </p:nvSpPr>
              <p:spPr>
                <a:xfrm>
                  <a:off x="8879200" y="2957850"/>
                  <a:ext cx="85800" cy="4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3" name="Google Shape;943;p34"/>
              <p:cNvSpPr/>
              <p:nvPr/>
            </p:nvSpPr>
            <p:spPr>
              <a:xfrm rot="2118033">
                <a:off x="9039462" y="2738891"/>
                <a:ext cx="219082" cy="298318"/>
              </a:xfrm>
              <a:prstGeom prst="bentUpArrow">
                <a:avLst>
                  <a:gd fmla="val 25000" name="adj1"/>
                  <a:gd fmla="val 25000" name="adj2"/>
                  <a:gd fmla="val 2500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 name="Google Shape;944;p34"/>
            <p:cNvSpPr/>
            <p:nvPr/>
          </p:nvSpPr>
          <p:spPr>
            <a:xfrm rot="2264808">
              <a:off x="6661536" y="2184883"/>
              <a:ext cx="47046" cy="246385"/>
            </a:xfrm>
            <a:prstGeom prst="rect">
              <a:avLst/>
            </a:prstGeom>
            <a:solidFill>
              <a:srgbClr val="F2F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 name="Google Shape;945;p34"/>
          <p:cNvSpPr txBox="1"/>
          <p:nvPr/>
        </p:nvSpPr>
        <p:spPr>
          <a:xfrm>
            <a:off x="1944327" y="4378050"/>
            <a:ext cx="1136400" cy="1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Nunito ExtraBold"/>
                <a:ea typeface="Nunito ExtraBold"/>
                <a:cs typeface="Nunito ExtraBold"/>
                <a:sym typeface="Nunito ExtraBold"/>
              </a:rPr>
              <a:t>Intelligence Artificielles</a:t>
            </a:r>
            <a:endParaRPr sz="800">
              <a:solidFill>
                <a:srgbClr val="FFFFFF"/>
              </a:solidFill>
              <a:latin typeface="Nunito ExtraBold"/>
              <a:ea typeface="Nunito ExtraBold"/>
              <a:cs typeface="Nunito ExtraBold"/>
              <a:sym typeface="Nunito ExtraBold"/>
            </a:endParaRPr>
          </a:p>
        </p:txBody>
      </p:sp>
      <p:sp>
        <p:nvSpPr>
          <p:cNvPr id="946" name="Google Shape;946;p34"/>
          <p:cNvSpPr txBox="1"/>
          <p:nvPr/>
        </p:nvSpPr>
        <p:spPr>
          <a:xfrm>
            <a:off x="1303800" y="2223800"/>
            <a:ext cx="4584600" cy="85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Nunito SemiBold"/>
              <a:buChar char="-"/>
            </a:pPr>
            <a:r>
              <a:rPr lang="en">
                <a:solidFill>
                  <a:srgbClr val="434343"/>
                </a:solidFill>
                <a:latin typeface="Nunito SemiBold"/>
                <a:ea typeface="Nunito SemiBold"/>
                <a:cs typeface="Nunito SemiBold"/>
                <a:sym typeface="Nunito SemiBold"/>
              </a:rPr>
              <a:t>Régressions (linéaire, Lasso, Ridge, polynomiale)</a:t>
            </a:r>
            <a:endParaRPr>
              <a:solidFill>
                <a:srgbClr val="434343"/>
              </a:solidFill>
              <a:latin typeface="Nunito SemiBold"/>
              <a:ea typeface="Nunito SemiBold"/>
              <a:cs typeface="Nunito SemiBold"/>
              <a:sym typeface="Nunito SemiBold"/>
            </a:endParaRPr>
          </a:p>
          <a:p>
            <a:pPr indent="-317500" lvl="0" marL="457200" rtl="0" algn="l">
              <a:spcBef>
                <a:spcPts val="0"/>
              </a:spcBef>
              <a:spcAft>
                <a:spcPts val="0"/>
              </a:spcAft>
              <a:buClr>
                <a:srgbClr val="434343"/>
              </a:buClr>
              <a:buSzPts val="1400"/>
              <a:buFont typeface="Nunito SemiBold"/>
              <a:buChar char="-"/>
            </a:pPr>
            <a:r>
              <a:rPr lang="en">
                <a:solidFill>
                  <a:srgbClr val="434343"/>
                </a:solidFill>
                <a:latin typeface="Nunito SemiBold"/>
                <a:ea typeface="Nunito SemiBold"/>
                <a:cs typeface="Nunito SemiBold"/>
                <a:sym typeface="Nunito SemiBold"/>
              </a:rPr>
              <a:t>Arbres de décision/Random forest</a:t>
            </a:r>
            <a:endParaRPr>
              <a:solidFill>
                <a:srgbClr val="434343"/>
              </a:solidFill>
              <a:latin typeface="Nunito SemiBold"/>
              <a:ea typeface="Nunito SemiBold"/>
              <a:cs typeface="Nunito SemiBold"/>
              <a:sym typeface="Nunito SemiBold"/>
            </a:endParaRPr>
          </a:p>
          <a:p>
            <a:pPr indent="-317500" lvl="0" marL="457200" rtl="0" algn="l">
              <a:spcBef>
                <a:spcPts val="0"/>
              </a:spcBef>
              <a:spcAft>
                <a:spcPts val="0"/>
              </a:spcAft>
              <a:buClr>
                <a:srgbClr val="434343"/>
              </a:buClr>
              <a:buSzPts val="1400"/>
              <a:buFont typeface="Nunito SemiBold"/>
              <a:buChar char="-"/>
            </a:pPr>
            <a:r>
              <a:rPr lang="en">
                <a:solidFill>
                  <a:srgbClr val="434343"/>
                </a:solidFill>
                <a:latin typeface="Nunito SemiBold"/>
                <a:ea typeface="Nunito SemiBold"/>
                <a:cs typeface="Nunito SemiBold"/>
                <a:sym typeface="Nunito SemiBold"/>
              </a:rPr>
              <a:t>Gradient boosting/XGBoost/AdaBoost</a:t>
            </a:r>
            <a:endParaRPr>
              <a:solidFill>
                <a:srgbClr val="434343"/>
              </a:solidFill>
              <a:latin typeface="Nunito SemiBold"/>
              <a:ea typeface="Nunito SemiBold"/>
              <a:cs typeface="Nunito SemiBold"/>
              <a:sym typeface="Nunito SemiBold"/>
            </a:endParaRPr>
          </a:p>
        </p:txBody>
      </p:sp>
      <p:sp>
        <p:nvSpPr>
          <p:cNvPr id="947" name="Google Shape;947;p34"/>
          <p:cNvSpPr txBox="1"/>
          <p:nvPr/>
        </p:nvSpPr>
        <p:spPr>
          <a:xfrm>
            <a:off x="1526700" y="1151700"/>
            <a:ext cx="4138800" cy="85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Nunito SemiBold"/>
              <a:buChar char="-"/>
            </a:pPr>
            <a:r>
              <a:rPr lang="en">
                <a:solidFill>
                  <a:srgbClr val="434343"/>
                </a:solidFill>
                <a:latin typeface="Nunito SemiBold"/>
                <a:ea typeface="Nunito SemiBold"/>
                <a:cs typeface="Nunito SemiBold"/>
                <a:sym typeface="Nunito SemiBold"/>
              </a:rPr>
              <a:t>Données numériques, 21 variables, petit dataset</a:t>
            </a:r>
            <a:endParaRPr>
              <a:solidFill>
                <a:srgbClr val="434343"/>
              </a:solidFill>
              <a:latin typeface="Nunito SemiBold"/>
              <a:ea typeface="Nunito SemiBold"/>
              <a:cs typeface="Nunito SemiBold"/>
              <a:sym typeface="Nunito SemiBold"/>
            </a:endParaRPr>
          </a:p>
        </p:txBody>
      </p:sp>
      <p:sp>
        <p:nvSpPr>
          <p:cNvPr id="948" name="Google Shape;948;p34"/>
          <p:cNvSpPr/>
          <p:nvPr/>
        </p:nvSpPr>
        <p:spPr>
          <a:xfrm>
            <a:off x="3367200" y="1671925"/>
            <a:ext cx="457800" cy="576900"/>
          </a:xfrm>
          <a:prstGeom prst="down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4"/>
          <p:cNvSpPr/>
          <p:nvPr/>
        </p:nvSpPr>
        <p:spPr>
          <a:xfrm>
            <a:off x="1573950" y="3136600"/>
            <a:ext cx="4044300" cy="1175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a:solidFill>
                  <a:srgbClr val="FFFFFF"/>
                </a:solidFill>
              </a:rPr>
              <a:t>Check List pour tous les algorithmes:</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Grid search</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Normalisation des variables</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Cross validation</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950" name="Google Shape;950;p34"/>
          <p:cNvSpPr/>
          <p:nvPr/>
        </p:nvSpPr>
        <p:spPr>
          <a:xfrm rot="-5400000">
            <a:off x="6128800" y="3415238"/>
            <a:ext cx="457800" cy="576900"/>
          </a:xfrm>
          <a:prstGeom prst="down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952" name="Google Shape;952;p34"/>
          <p:cNvSpPr txBox="1"/>
          <p:nvPr/>
        </p:nvSpPr>
        <p:spPr>
          <a:xfrm>
            <a:off x="6979075" y="3506900"/>
            <a:ext cx="789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Nunito SemiBold"/>
                <a:ea typeface="Nunito SemiBold"/>
                <a:cs typeface="Nunito SemiBold"/>
                <a:sym typeface="Nunito SemiBold"/>
              </a:rPr>
              <a:t>Score</a:t>
            </a:r>
            <a:endParaRPr>
              <a:solidFill>
                <a:srgbClr val="434343"/>
              </a:solidFill>
              <a:latin typeface="Nunito SemiBold"/>
              <a:ea typeface="Nunito SemiBold"/>
              <a:cs typeface="Nunito SemiBold"/>
              <a:sym typeface="Nunito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sp>
        <p:nvSpPr>
          <p:cNvPr id="957" name="Google Shape;957;p35"/>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lineaire, polynomiale, Lasso, Ridge </a:t>
            </a:r>
            <a:endParaRPr/>
          </a:p>
        </p:txBody>
      </p:sp>
      <p:sp>
        <p:nvSpPr>
          <p:cNvPr id="958" name="Google Shape;958;p3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959" name="Google Shape;959;p35"/>
          <p:cNvPicPr preferRelativeResize="0"/>
          <p:nvPr/>
        </p:nvPicPr>
        <p:blipFill>
          <a:blip r:embed="rId3">
            <a:alphaModFix/>
          </a:blip>
          <a:stretch>
            <a:fillRect/>
          </a:stretch>
        </p:blipFill>
        <p:spPr>
          <a:xfrm>
            <a:off x="1303800" y="1540525"/>
            <a:ext cx="2749925" cy="2062450"/>
          </a:xfrm>
          <a:prstGeom prst="rect">
            <a:avLst/>
          </a:prstGeom>
          <a:noFill/>
          <a:ln>
            <a:noFill/>
          </a:ln>
        </p:spPr>
      </p:pic>
      <p:pic>
        <p:nvPicPr>
          <p:cNvPr id="960" name="Google Shape;960;p35"/>
          <p:cNvPicPr preferRelativeResize="0"/>
          <p:nvPr/>
        </p:nvPicPr>
        <p:blipFill>
          <a:blip r:embed="rId4">
            <a:alphaModFix/>
          </a:blip>
          <a:stretch>
            <a:fillRect/>
          </a:stretch>
        </p:blipFill>
        <p:spPr>
          <a:xfrm>
            <a:off x="4758050" y="1540531"/>
            <a:ext cx="2749926" cy="2062445"/>
          </a:xfrm>
          <a:prstGeom prst="rect">
            <a:avLst/>
          </a:prstGeom>
          <a:noFill/>
          <a:ln>
            <a:noFill/>
          </a:ln>
        </p:spPr>
      </p:pic>
      <p:sp>
        <p:nvSpPr>
          <p:cNvPr id="961" name="Google Shape;961;p35"/>
          <p:cNvSpPr txBox="1"/>
          <p:nvPr/>
        </p:nvSpPr>
        <p:spPr>
          <a:xfrm>
            <a:off x="1530175" y="1386250"/>
            <a:ext cx="18636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Lineaire</a:t>
            </a:r>
            <a:endParaRPr/>
          </a:p>
        </p:txBody>
      </p:sp>
      <p:sp>
        <p:nvSpPr>
          <p:cNvPr id="962" name="Google Shape;962;p35"/>
          <p:cNvSpPr txBox="1"/>
          <p:nvPr/>
        </p:nvSpPr>
        <p:spPr>
          <a:xfrm>
            <a:off x="5087588" y="1250800"/>
            <a:ext cx="18636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polynomiale</a:t>
            </a:r>
            <a:endParaRPr/>
          </a:p>
        </p:txBody>
      </p:sp>
      <p:sp>
        <p:nvSpPr>
          <p:cNvPr id="963" name="Google Shape;963;p35"/>
          <p:cNvSpPr txBox="1"/>
          <p:nvPr/>
        </p:nvSpPr>
        <p:spPr>
          <a:xfrm>
            <a:off x="1746963" y="4030875"/>
            <a:ext cx="18636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Lasso : parametre de penalisation L1</a:t>
            </a:r>
            <a:endParaRPr/>
          </a:p>
        </p:txBody>
      </p:sp>
      <p:sp>
        <p:nvSpPr>
          <p:cNvPr id="964" name="Google Shape;964;p35"/>
          <p:cNvSpPr txBox="1"/>
          <p:nvPr/>
        </p:nvSpPr>
        <p:spPr>
          <a:xfrm>
            <a:off x="5118788" y="4130250"/>
            <a:ext cx="18636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Ridge</a:t>
            </a:r>
            <a:r>
              <a:rPr lang="en"/>
              <a:t> : parametre de penalisation L2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 name="Shape 968"/>
        <p:cNvGrpSpPr/>
        <p:nvPr/>
      </p:nvGrpSpPr>
      <p:grpSpPr>
        <a:xfrm>
          <a:off x="0" y="0"/>
          <a:ext cx="0" cy="0"/>
          <a:chOff x="0" y="0"/>
          <a:chExt cx="0" cy="0"/>
        </a:xfrm>
      </p:grpSpPr>
      <p:sp>
        <p:nvSpPr>
          <p:cNvPr id="969" name="Google Shape;969;p36"/>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000" cap="small">
                <a:solidFill>
                  <a:schemeClr val="accent1"/>
                </a:solidFill>
                <a:latin typeface="Nunito"/>
                <a:ea typeface="Nunito"/>
                <a:cs typeface="Nunito"/>
                <a:sym typeface="Nunito"/>
              </a:rPr>
              <a:t>Régression Linéaire </a:t>
            </a:r>
            <a:r>
              <a:rPr lang="en" sz="2400" cap="small">
                <a:solidFill>
                  <a:schemeClr val="accent1"/>
                </a:solidFill>
                <a:latin typeface="Nunito"/>
                <a:ea typeface="Nunito"/>
                <a:cs typeface="Nunito"/>
                <a:sym typeface="Nunito"/>
              </a:rPr>
              <a:t>: Résultats</a:t>
            </a:r>
            <a:endParaRPr sz="2400">
              <a:solidFill>
                <a:schemeClr val="accent1"/>
              </a:solidFill>
            </a:endParaRPr>
          </a:p>
        </p:txBody>
      </p:sp>
      <p:sp>
        <p:nvSpPr>
          <p:cNvPr id="970" name="Google Shape;970;p36"/>
          <p:cNvSpPr txBox="1"/>
          <p:nvPr/>
        </p:nvSpPr>
        <p:spPr>
          <a:xfrm>
            <a:off x="625975" y="4320052"/>
            <a:ext cx="773400" cy="1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unito ExtraBold"/>
                <a:ea typeface="Nunito ExtraBold"/>
                <a:cs typeface="Nunito ExtraBold"/>
                <a:sym typeface="Nunito ExtraBold"/>
              </a:rPr>
              <a:t>Équipe</a:t>
            </a:r>
            <a:endParaRPr>
              <a:solidFill>
                <a:srgbClr val="FFFFFF"/>
              </a:solidFill>
              <a:latin typeface="Nunito ExtraBold"/>
              <a:ea typeface="Nunito ExtraBold"/>
              <a:cs typeface="Nunito ExtraBold"/>
              <a:sym typeface="Nunito ExtraBold"/>
            </a:endParaRPr>
          </a:p>
        </p:txBody>
      </p:sp>
      <p:sp>
        <p:nvSpPr>
          <p:cNvPr id="971" name="Google Shape;971;p36"/>
          <p:cNvSpPr txBox="1"/>
          <p:nvPr/>
        </p:nvSpPr>
        <p:spPr>
          <a:xfrm>
            <a:off x="1365558" y="4221275"/>
            <a:ext cx="819300" cy="1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ExtraBold"/>
                <a:ea typeface="Nunito ExtraBold"/>
                <a:cs typeface="Nunito ExtraBold"/>
                <a:sym typeface="Nunito ExtraBold"/>
              </a:rPr>
              <a:t>Projet</a:t>
            </a:r>
            <a:endParaRPr>
              <a:solidFill>
                <a:srgbClr val="FFFFFF"/>
              </a:solidFill>
              <a:latin typeface="Nunito ExtraBold"/>
              <a:ea typeface="Nunito ExtraBold"/>
              <a:cs typeface="Nunito ExtraBold"/>
              <a:sym typeface="Nunito ExtraBold"/>
            </a:endParaRPr>
          </a:p>
        </p:txBody>
      </p:sp>
      <p:pic>
        <p:nvPicPr>
          <p:cNvPr id="972" name="Google Shape;972;p36"/>
          <p:cNvPicPr preferRelativeResize="0"/>
          <p:nvPr/>
        </p:nvPicPr>
        <p:blipFill>
          <a:blip r:embed="rId3">
            <a:alphaModFix/>
          </a:blip>
          <a:stretch>
            <a:fillRect/>
          </a:stretch>
        </p:blipFill>
        <p:spPr>
          <a:xfrm>
            <a:off x="625975" y="4511400"/>
            <a:ext cx="544380" cy="527250"/>
          </a:xfrm>
          <a:prstGeom prst="rect">
            <a:avLst/>
          </a:prstGeom>
          <a:noFill/>
          <a:ln>
            <a:noFill/>
          </a:ln>
        </p:spPr>
      </p:pic>
      <p:pic>
        <p:nvPicPr>
          <p:cNvPr id="973" name="Google Shape;973;p36"/>
          <p:cNvPicPr preferRelativeResize="0"/>
          <p:nvPr/>
        </p:nvPicPr>
        <p:blipFill>
          <a:blip r:embed="rId4">
            <a:alphaModFix/>
          </a:blip>
          <a:stretch>
            <a:fillRect/>
          </a:stretch>
        </p:blipFill>
        <p:spPr>
          <a:xfrm>
            <a:off x="1318114" y="4511400"/>
            <a:ext cx="544380" cy="527250"/>
          </a:xfrm>
          <a:prstGeom prst="rect">
            <a:avLst/>
          </a:prstGeom>
          <a:noFill/>
          <a:ln>
            <a:noFill/>
          </a:ln>
        </p:spPr>
      </p:pic>
      <p:pic>
        <p:nvPicPr>
          <p:cNvPr id="974" name="Google Shape;974;p36"/>
          <p:cNvPicPr preferRelativeResize="0"/>
          <p:nvPr/>
        </p:nvPicPr>
        <p:blipFill>
          <a:blip r:embed="rId3">
            <a:alphaModFix/>
          </a:blip>
          <a:stretch>
            <a:fillRect/>
          </a:stretch>
        </p:blipFill>
        <p:spPr>
          <a:xfrm>
            <a:off x="2010253" y="4511400"/>
            <a:ext cx="544380" cy="527250"/>
          </a:xfrm>
          <a:prstGeom prst="rect">
            <a:avLst/>
          </a:prstGeom>
          <a:noFill/>
          <a:ln>
            <a:noFill/>
          </a:ln>
        </p:spPr>
      </p:pic>
      <p:pic>
        <p:nvPicPr>
          <p:cNvPr id="975" name="Google Shape;975;p36"/>
          <p:cNvPicPr preferRelativeResize="0"/>
          <p:nvPr/>
        </p:nvPicPr>
        <p:blipFill>
          <a:blip r:embed="rId4">
            <a:alphaModFix/>
          </a:blip>
          <a:stretch>
            <a:fillRect/>
          </a:stretch>
        </p:blipFill>
        <p:spPr>
          <a:xfrm>
            <a:off x="2702404" y="4225650"/>
            <a:ext cx="839400" cy="813000"/>
          </a:xfrm>
          <a:prstGeom prst="rect">
            <a:avLst/>
          </a:prstGeom>
          <a:noFill/>
          <a:ln>
            <a:noFill/>
          </a:ln>
        </p:spPr>
      </p:pic>
      <p:pic>
        <p:nvPicPr>
          <p:cNvPr id="976" name="Google Shape;976;p36"/>
          <p:cNvPicPr preferRelativeResize="0"/>
          <p:nvPr/>
        </p:nvPicPr>
        <p:blipFill>
          <a:blip r:embed="rId3">
            <a:alphaModFix/>
          </a:blip>
          <a:stretch>
            <a:fillRect/>
          </a:stretch>
        </p:blipFill>
        <p:spPr>
          <a:xfrm>
            <a:off x="3699331" y="4511400"/>
            <a:ext cx="544380" cy="527250"/>
          </a:xfrm>
          <a:prstGeom prst="rect">
            <a:avLst/>
          </a:prstGeom>
          <a:noFill/>
          <a:ln>
            <a:noFill/>
          </a:ln>
        </p:spPr>
      </p:pic>
      <p:pic>
        <p:nvPicPr>
          <p:cNvPr id="977" name="Google Shape;977;p36"/>
          <p:cNvPicPr preferRelativeResize="0"/>
          <p:nvPr/>
        </p:nvPicPr>
        <p:blipFill>
          <a:blip r:embed="rId4">
            <a:alphaModFix/>
          </a:blip>
          <a:stretch>
            <a:fillRect/>
          </a:stretch>
        </p:blipFill>
        <p:spPr>
          <a:xfrm>
            <a:off x="4391470" y="4511400"/>
            <a:ext cx="544380" cy="527250"/>
          </a:xfrm>
          <a:prstGeom prst="rect">
            <a:avLst/>
          </a:prstGeom>
          <a:noFill/>
          <a:ln>
            <a:noFill/>
          </a:ln>
        </p:spPr>
      </p:pic>
      <p:sp>
        <p:nvSpPr>
          <p:cNvPr id="978" name="Google Shape;978;p36"/>
          <p:cNvSpPr/>
          <p:nvPr/>
        </p:nvSpPr>
        <p:spPr>
          <a:xfrm>
            <a:off x="762588" y="4565189"/>
            <a:ext cx="246332" cy="239726"/>
          </a:xfrm>
          <a:custGeom>
            <a:rect b="b" l="l" r="r" t="t"/>
            <a:pathLst>
              <a:path extrusionOk="0" h="20595" w="19679">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moveTo>
                  <a:pt x="9401" y="879"/>
                </a:moveTo>
                <a:lnTo>
                  <a:pt x="9401" y="3079"/>
                </a:lnTo>
                <a:cubicBezTo>
                  <a:pt x="9401" y="3333"/>
                  <a:pt x="9597" y="3538"/>
                  <a:pt x="9839" y="3538"/>
                </a:cubicBezTo>
                <a:cubicBezTo>
                  <a:pt x="10081" y="3538"/>
                  <a:pt x="10277" y="3333"/>
                  <a:pt x="10277" y="3079"/>
                </a:cubicBezTo>
                <a:lnTo>
                  <a:pt x="10277" y="879"/>
                </a:lnTo>
                <a:cubicBezTo>
                  <a:pt x="12435" y="988"/>
                  <a:pt x="14563" y="1905"/>
                  <a:pt x="16211" y="3629"/>
                </a:cubicBezTo>
                <a:cubicBezTo>
                  <a:pt x="17862" y="5357"/>
                  <a:pt x="18738" y="7590"/>
                  <a:pt x="18840" y="9853"/>
                </a:cubicBezTo>
                <a:lnTo>
                  <a:pt x="17580" y="9853"/>
                </a:lnTo>
                <a:cubicBezTo>
                  <a:pt x="17338" y="9853"/>
                  <a:pt x="17142" y="10058"/>
                  <a:pt x="17142" y="10311"/>
                </a:cubicBezTo>
                <a:cubicBezTo>
                  <a:pt x="17142" y="10565"/>
                  <a:pt x="17338" y="10770"/>
                  <a:pt x="17580" y="10770"/>
                </a:cubicBezTo>
                <a:lnTo>
                  <a:pt x="18838" y="10770"/>
                </a:lnTo>
                <a:cubicBezTo>
                  <a:pt x="18731" y="13024"/>
                  <a:pt x="17855" y="15245"/>
                  <a:pt x="16211" y="16966"/>
                </a:cubicBezTo>
                <a:cubicBezTo>
                  <a:pt x="14563" y="18690"/>
                  <a:pt x="12435" y="19607"/>
                  <a:pt x="10277" y="19716"/>
                </a:cubicBezTo>
                <a:lnTo>
                  <a:pt x="10277" y="17458"/>
                </a:lnTo>
                <a:cubicBezTo>
                  <a:pt x="10277" y="17205"/>
                  <a:pt x="10081" y="16999"/>
                  <a:pt x="9839" y="16999"/>
                </a:cubicBezTo>
                <a:cubicBezTo>
                  <a:pt x="9597" y="16999"/>
                  <a:pt x="9401" y="17205"/>
                  <a:pt x="9401" y="17458"/>
                </a:cubicBezTo>
                <a:lnTo>
                  <a:pt x="9401" y="19716"/>
                </a:lnTo>
                <a:cubicBezTo>
                  <a:pt x="7243" y="19607"/>
                  <a:pt x="5115" y="18690"/>
                  <a:pt x="3467" y="16966"/>
                </a:cubicBezTo>
                <a:cubicBezTo>
                  <a:pt x="1823" y="15245"/>
                  <a:pt x="947" y="13024"/>
                  <a:pt x="840" y="10770"/>
                </a:cubicBezTo>
                <a:lnTo>
                  <a:pt x="2079" y="10770"/>
                </a:lnTo>
                <a:cubicBezTo>
                  <a:pt x="2321" y="10770"/>
                  <a:pt x="2518" y="10565"/>
                  <a:pt x="2518" y="10311"/>
                </a:cubicBezTo>
                <a:cubicBezTo>
                  <a:pt x="2518" y="10058"/>
                  <a:pt x="2321" y="9853"/>
                  <a:pt x="2079" y="9853"/>
                </a:cubicBezTo>
                <a:lnTo>
                  <a:pt x="838" y="9853"/>
                </a:lnTo>
                <a:cubicBezTo>
                  <a:pt x="940" y="7590"/>
                  <a:pt x="1816" y="5357"/>
                  <a:pt x="3467" y="3629"/>
                </a:cubicBezTo>
                <a:cubicBezTo>
                  <a:pt x="5115" y="1905"/>
                  <a:pt x="7243" y="988"/>
                  <a:pt x="9401" y="879"/>
                </a:cubicBezTo>
                <a:close/>
                <a:moveTo>
                  <a:pt x="6410" y="4479"/>
                </a:moveTo>
                <a:cubicBezTo>
                  <a:pt x="5863" y="4484"/>
                  <a:pt x="5316" y="4699"/>
                  <a:pt x="4898" y="5134"/>
                </a:cubicBezTo>
                <a:cubicBezTo>
                  <a:pt x="4061" y="6006"/>
                  <a:pt x="4062" y="7425"/>
                  <a:pt x="4898" y="8299"/>
                </a:cubicBezTo>
                <a:cubicBezTo>
                  <a:pt x="4955" y="8359"/>
                  <a:pt x="5014" y="8413"/>
                  <a:pt x="5075" y="8464"/>
                </a:cubicBezTo>
                <a:cubicBezTo>
                  <a:pt x="4085" y="9032"/>
                  <a:pt x="3323" y="9983"/>
                  <a:pt x="2936" y="11107"/>
                </a:cubicBezTo>
                <a:cubicBezTo>
                  <a:pt x="2841" y="11383"/>
                  <a:pt x="2758" y="11664"/>
                  <a:pt x="2696" y="11952"/>
                </a:cubicBezTo>
                <a:cubicBezTo>
                  <a:pt x="2631" y="12253"/>
                  <a:pt x="2589" y="12560"/>
                  <a:pt x="2572" y="12873"/>
                </a:cubicBezTo>
                <a:cubicBezTo>
                  <a:pt x="2556" y="13016"/>
                  <a:pt x="2599" y="13160"/>
                  <a:pt x="2689" y="13269"/>
                </a:cubicBezTo>
                <a:cubicBezTo>
                  <a:pt x="2763" y="13360"/>
                  <a:pt x="2866" y="13420"/>
                  <a:pt x="2979" y="13440"/>
                </a:cubicBezTo>
                <a:lnTo>
                  <a:pt x="4913" y="13435"/>
                </a:lnTo>
                <a:cubicBezTo>
                  <a:pt x="5011" y="13438"/>
                  <a:pt x="5108" y="13409"/>
                  <a:pt x="5191" y="13355"/>
                </a:cubicBezTo>
                <a:cubicBezTo>
                  <a:pt x="5279" y="13297"/>
                  <a:pt x="5347" y="13213"/>
                  <a:pt x="5387" y="13114"/>
                </a:cubicBezTo>
                <a:cubicBezTo>
                  <a:pt x="5529" y="12603"/>
                  <a:pt x="5729" y="12110"/>
                  <a:pt x="5982" y="11648"/>
                </a:cubicBezTo>
                <a:cubicBezTo>
                  <a:pt x="6270" y="11120"/>
                  <a:pt x="6626" y="10636"/>
                  <a:pt x="7038" y="10209"/>
                </a:cubicBezTo>
                <a:cubicBezTo>
                  <a:pt x="7113" y="10141"/>
                  <a:pt x="7157" y="10043"/>
                  <a:pt x="7160" y="9940"/>
                </a:cubicBezTo>
                <a:cubicBezTo>
                  <a:pt x="7161" y="9879"/>
                  <a:pt x="7149" y="9820"/>
                  <a:pt x="7122" y="9766"/>
                </a:cubicBezTo>
                <a:cubicBezTo>
                  <a:pt x="6849" y="9167"/>
                  <a:pt x="6771" y="8490"/>
                  <a:pt x="6900" y="7840"/>
                </a:cubicBezTo>
                <a:cubicBezTo>
                  <a:pt x="7047" y="7102"/>
                  <a:pt x="7451" y="6448"/>
                  <a:pt x="8032" y="6003"/>
                </a:cubicBezTo>
                <a:cubicBezTo>
                  <a:pt x="8133" y="5944"/>
                  <a:pt x="8201" y="5838"/>
                  <a:pt x="8216" y="5718"/>
                </a:cubicBezTo>
                <a:cubicBezTo>
                  <a:pt x="8224" y="5652"/>
                  <a:pt x="8216" y="5585"/>
                  <a:pt x="8191" y="5524"/>
                </a:cubicBezTo>
                <a:cubicBezTo>
                  <a:pt x="8118" y="5382"/>
                  <a:pt x="8030" y="5253"/>
                  <a:pt x="7923" y="5134"/>
                </a:cubicBezTo>
                <a:cubicBezTo>
                  <a:pt x="7518" y="4685"/>
                  <a:pt x="6963" y="4475"/>
                  <a:pt x="6410" y="4479"/>
                </a:cubicBezTo>
                <a:close/>
                <a:moveTo>
                  <a:pt x="13264" y="4479"/>
                </a:moveTo>
                <a:cubicBezTo>
                  <a:pt x="12712" y="4475"/>
                  <a:pt x="12156" y="4685"/>
                  <a:pt x="11752" y="5134"/>
                </a:cubicBezTo>
                <a:cubicBezTo>
                  <a:pt x="11645" y="5253"/>
                  <a:pt x="11557" y="5382"/>
                  <a:pt x="11484" y="5524"/>
                </a:cubicBezTo>
                <a:cubicBezTo>
                  <a:pt x="11459" y="5585"/>
                  <a:pt x="11451" y="5652"/>
                  <a:pt x="11459" y="5718"/>
                </a:cubicBezTo>
                <a:cubicBezTo>
                  <a:pt x="11474" y="5838"/>
                  <a:pt x="11542" y="5944"/>
                  <a:pt x="11643" y="6003"/>
                </a:cubicBezTo>
                <a:cubicBezTo>
                  <a:pt x="12224" y="6448"/>
                  <a:pt x="12627" y="7102"/>
                  <a:pt x="12774" y="7840"/>
                </a:cubicBezTo>
                <a:cubicBezTo>
                  <a:pt x="12904" y="8490"/>
                  <a:pt x="12826" y="9167"/>
                  <a:pt x="12553" y="9766"/>
                </a:cubicBezTo>
                <a:cubicBezTo>
                  <a:pt x="12526" y="9820"/>
                  <a:pt x="12513" y="9879"/>
                  <a:pt x="12515" y="9940"/>
                </a:cubicBezTo>
                <a:cubicBezTo>
                  <a:pt x="12517" y="10043"/>
                  <a:pt x="12562" y="10141"/>
                  <a:pt x="12636" y="10209"/>
                </a:cubicBezTo>
                <a:cubicBezTo>
                  <a:pt x="13049" y="10636"/>
                  <a:pt x="13405" y="11120"/>
                  <a:pt x="13693" y="11648"/>
                </a:cubicBezTo>
                <a:cubicBezTo>
                  <a:pt x="13946" y="12110"/>
                  <a:pt x="14146" y="12603"/>
                  <a:pt x="14288" y="13114"/>
                </a:cubicBezTo>
                <a:cubicBezTo>
                  <a:pt x="14328" y="13213"/>
                  <a:pt x="14396" y="13297"/>
                  <a:pt x="14484" y="13355"/>
                </a:cubicBezTo>
                <a:cubicBezTo>
                  <a:pt x="14567" y="13409"/>
                  <a:pt x="14663" y="13438"/>
                  <a:pt x="14762" y="13435"/>
                </a:cubicBezTo>
                <a:lnTo>
                  <a:pt x="16696" y="13440"/>
                </a:lnTo>
                <a:cubicBezTo>
                  <a:pt x="16809" y="13420"/>
                  <a:pt x="16911" y="13360"/>
                  <a:pt x="16986" y="13269"/>
                </a:cubicBezTo>
                <a:cubicBezTo>
                  <a:pt x="17076" y="13160"/>
                  <a:pt x="17119" y="13016"/>
                  <a:pt x="17103" y="12873"/>
                </a:cubicBezTo>
                <a:cubicBezTo>
                  <a:pt x="17086" y="12560"/>
                  <a:pt x="17044" y="12253"/>
                  <a:pt x="16979" y="11952"/>
                </a:cubicBezTo>
                <a:cubicBezTo>
                  <a:pt x="16917" y="11664"/>
                  <a:pt x="16834" y="11383"/>
                  <a:pt x="16739" y="11107"/>
                </a:cubicBezTo>
                <a:cubicBezTo>
                  <a:pt x="16352" y="9983"/>
                  <a:pt x="15589" y="9032"/>
                  <a:pt x="14600" y="8464"/>
                </a:cubicBezTo>
                <a:cubicBezTo>
                  <a:pt x="14661" y="8413"/>
                  <a:pt x="14720" y="8359"/>
                  <a:pt x="14777" y="8299"/>
                </a:cubicBezTo>
                <a:cubicBezTo>
                  <a:pt x="15613" y="7425"/>
                  <a:pt x="15614" y="6006"/>
                  <a:pt x="14777" y="5134"/>
                </a:cubicBezTo>
                <a:cubicBezTo>
                  <a:pt x="14359" y="4699"/>
                  <a:pt x="13811" y="4484"/>
                  <a:pt x="13264" y="4479"/>
                </a:cubicBezTo>
                <a:close/>
                <a:moveTo>
                  <a:pt x="6410" y="5355"/>
                </a:moveTo>
                <a:cubicBezTo>
                  <a:pt x="6680" y="5355"/>
                  <a:pt x="6949" y="5444"/>
                  <a:pt x="7176" y="5618"/>
                </a:cubicBezTo>
                <a:cubicBezTo>
                  <a:pt x="6633" y="6142"/>
                  <a:pt x="6249" y="6825"/>
                  <a:pt x="6083" y="7581"/>
                </a:cubicBezTo>
                <a:cubicBezTo>
                  <a:pt x="6051" y="7723"/>
                  <a:pt x="6030" y="7867"/>
                  <a:pt x="6015" y="8011"/>
                </a:cubicBezTo>
                <a:cubicBezTo>
                  <a:pt x="5823" y="7948"/>
                  <a:pt x="5643" y="7838"/>
                  <a:pt x="5491" y="7679"/>
                </a:cubicBezTo>
                <a:cubicBezTo>
                  <a:pt x="4983" y="7148"/>
                  <a:pt x="4983" y="6286"/>
                  <a:pt x="5491" y="5754"/>
                </a:cubicBezTo>
                <a:cubicBezTo>
                  <a:pt x="5745" y="5488"/>
                  <a:pt x="6078" y="5355"/>
                  <a:pt x="6410" y="5355"/>
                </a:cubicBezTo>
                <a:close/>
                <a:moveTo>
                  <a:pt x="13264" y="5355"/>
                </a:moveTo>
                <a:cubicBezTo>
                  <a:pt x="13597" y="5355"/>
                  <a:pt x="13930" y="5488"/>
                  <a:pt x="14184" y="5754"/>
                </a:cubicBezTo>
                <a:cubicBezTo>
                  <a:pt x="14692" y="6286"/>
                  <a:pt x="14692" y="7148"/>
                  <a:pt x="14184" y="7679"/>
                </a:cubicBezTo>
                <a:cubicBezTo>
                  <a:pt x="14032" y="7838"/>
                  <a:pt x="13852" y="7948"/>
                  <a:pt x="13660" y="8011"/>
                </a:cubicBezTo>
                <a:cubicBezTo>
                  <a:pt x="13645" y="7867"/>
                  <a:pt x="13624" y="7723"/>
                  <a:pt x="13592" y="7581"/>
                </a:cubicBezTo>
                <a:cubicBezTo>
                  <a:pt x="13425" y="6825"/>
                  <a:pt x="13042" y="6142"/>
                  <a:pt x="12498" y="5618"/>
                </a:cubicBezTo>
                <a:cubicBezTo>
                  <a:pt x="12726" y="5444"/>
                  <a:pt x="12995" y="5355"/>
                  <a:pt x="13264" y="5355"/>
                </a:cubicBezTo>
                <a:close/>
                <a:moveTo>
                  <a:pt x="9839" y="6265"/>
                </a:moveTo>
                <a:cubicBezTo>
                  <a:pt x="9292" y="6265"/>
                  <a:pt x="8744" y="6483"/>
                  <a:pt x="8327" y="6920"/>
                </a:cubicBezTo>
                <a:cubicBezTo>
                  <a:pt x="7491" y="7794"/>
                  <a:pt x="7491" y="9212"/>
                  <a:pt x="8327" y="10086"/>
                </a:cubicBezTo>
                <a:cubicBezTo>
                  <a:pt x="8383" y="10145"/>
                  <a:pt x="8443" y="10199"/>
                  <a:pt x="8504" y="10251"/>
                </a:cubicBezTo>
                <a:cubicBezTo>
                  <a:pt x="7514" y="10818"/>
                  <a:pt x="6752" y="11770"/>
                  <a:pt x="6364" y="12894"/>
                </a:cubicBezTo>
                <a:cubicBezTo>
                  <a:pt x="6269" y="13169"/>
                  <a:pt x="6186" y="13450"/>
                  <a:pt x="6124" y="13739"/>
                </a:cubicBezTo>
                <a:cubicBezTo>
                  <a:pt x="6060" y="14039"/>
                  <a:pt x="6018" y="14347"/>
                  <a:pt x="6000" y="14659"/>
                </a:cubicBezTo>
                <a:cubicBezTo>
                  <a:pt x="5985" y="14803"/>
                  <a:pt x="6027" y="14946"/>
                  <a:pt x="6117" y="15056"/>
                </a:cubicBezTo>
                <a:cubicBezTo>
                  <a:pt x="6192" y="15146"/>
                  <a:pt x="6295" y="15206"/>
                  <a:pt x="6407" y="15226"/>
                </a:cubicBezTo>
                <a:lnTo>
                  <a:pt x="13208" y="15226"/>
                </a:lnTo>
                <a:cubicBezTo>
                  <a:pt x="13357" y="15232"/>
                  <a:pt x="13501" y="15170"/>
                  <a:pt x="13603" y="15056"/>
                </a:cubicBezTo>
                <a:cubicBezTo>
                  <a:pt x="13694" y="14954"/>
                  <a:pt x="13743" y="14820"/>
                  <a:pt x="13740" y="14681"/>
                </a:cubicBezTo>
                <a:cubicBezTo>
                  <a:pt x="13686" y="13903"/>
                  <a:pt x="13493" y="13142"/>
                  <a:pt x="13172" y="12439"/>
                </a:cubicBezTo>
                <a:cubicBezTo>
                  <a:pt x="12947" y="11946"/>
                  <a:pt x="12656" y="11484"/>
                  <a:pt x="12308" y="11093"/>
                </a:cubicBezTo>
                <a:cubicBezTo>
                  <a:pt x="11988" y="10735"/>
                  <a:pt x="11616" y="10436"/>
                  <a:pt x="11180" y="10247"/>
                </a:cubicBezTo>
                <a:cubicBezTo>
                  <a:pt x="11239" y="10197"/>
                  <a:pt x="11296" y="10143"/>
                  <a:pt x="11351" y="10086"/>
                </a:cubicBezTo>
                <a:cubicBezTo>
                  <a:pt x="12187" y="9212"/>
                  <a:pt x="12187" y="7794"/>
                  <a:pt x="11351" y="6920"/>
                </a:cubicBezTo>
                <a:cubicBezTo>
                  <a:pt x="10934" y="6483"/>
                  <a:pt x="10386" y="6265"/>
                  <a:pt x="9839" y="6265"/>
                </a:cubicBezTo>
                <a:close/>
                <a:moveTo>
                  <a:pt x="9839" y="7142"/>
                </a:moveTo>
                <a:cubicBezTo>
                  <a:pt x="10172" y="7142"/>
                  <a:pt x="10505" y="7275"/>
                  <a:pt x="10759" y="7541"/>
                </a:cubicBezTo>
                <a:cubicBezTo>
                  <a:pt x="11267" y="8072"/>
                  <a:pt x="11267" y="8934"/>
                  <a:pt x="10759" y="9465"/>
                </a:cubicBezTo>
                <a:cubicBezTo>
                  <a:pt x="10251" y="9997"/>
                  <a:pt x="9427" y="9997"/>
                  <a:pt x="8919" y="9465"/>
                </a:cubicBezTo>
                <a:cubicBezTo>
                  <a:pt x="8411" y="8934"/>
                  <a:pt x="8411" y="8072"/>
                  <a:pt x="8919" y="7541"/>
                </a:cubicBezTo>
                <a:cubicBezTo>
                  <a:pt x="9173" y="7275"/>
                  <a:pt x="9506" y="7142"/>
                  <a:pt x="9839" y="7142"/>
                </a:cubicBezTo>
                <a:close/>
                <a:moveTo>
                  <a:pt x="6029" y="9013"/>
                </a:moveTo>
                <a:cubicBezTo>
                  <a:pt x="6050" y="9154"/>
                  <a:pt x="6077" y="9294"/>
                  <a:pt x="6113" y="9432"/>
                </a:cubicBezTo>
                <a:cubicBezTo>
                  <a:pt x="6148" y="9570"/>
                  <a:pt x="6190" y="9706"/>
                  <a:pt x="6240" y="9840"/>
                </a:cubicBezTo>
                <a:cubicBezTo>
                  <a:pt x="5825" y="10292"/>
                  <a:pt x="5469" y="10802"/>
                  <a:pt x="5184" y="11354"/>
                </a:cubicBezTo>
                <a:cubicBezTo>
                  <a:pt x="4992" y="11728"/>
                  <a:pt x="4836" y="12120"/>
                  <a:pt x="4712" y="12523"/>
                </a:cubicBezTo>
                <a:lnTo>
                  <a:pt x="3451" y="12523"/>
                </a:lnTo>
                <a:cubicBezTo>
                  <a:pt x="3447" y="12058"/>
                  <a:pt x="3697" y="11266"/>
                  <a:pt x="4145" y="10548"/>
                </a:cubicBezTo>
                <a:cubicBezTo>
                  <a:pt x="4593" y="9829"/>
                  <a:pt x="5239" y="9185"/>
                  <a:pt x="6029" y="9013"/>
                </a:cubicBezTo>
                <a:close/>
                <a:moveTo>
                  <a:pt x="13645" y="9013"/>
                </a:moveTo>
                <a:cubicBezTo>
                  <a:pt x="14436" y="9185"/>
                  <a:pt x="15082" y="9829"/>
                  <a:pt x="15530" y="10548"/>
                </a:cubicBezTo>
                <a:cubicBezTo>
                  <a:pt x="15978" y="11266"/>
                  <a:pt x="16228" y="12058"/>
                  <a:pt x="16224" y="12523"/>
                </a:cubicBezTo>
                <a:lnTo>
                  <a:pt x="14963" y="12523"/>
                </a:lnTo>
                <a:cubicBezTo>
                  <a:pt x="14839" y="12120"/>
                  <a:pt x="14683" y="11728"/>
                  <a:pt x="14491" y="11354"/>
                </a:cubicBezTo>
                <a:cubicBezTo>
                  <a:pt x="14206" y="10802"/>
                  <a:pt x="13850" y="10292"/>
                  <a:pt x="13435" y="9840"/>
                </a:cubicBezTo>
                <a:cubicBezTo>
                  <a:pt x="13484" y="9706"/>
                  <a:pt x="13527" y="9570"/>
                  <a:pt x="13562" y="9432"/>
                </a:cubicBezTo>
                <a:cubicBezTo>
                  <a:pt x="13598" y="9294"/>
                  <a:pt x="13625" y="9154"/>
                  <a:pt x="13645" y="9013"/>
                </a:cubicBezTo>
                <a:close/>
                <a:moveTo>
                  <a:pt x="9893" y="10754"/>
                </a:moveTo>
                <a:cubicBezTo>
                  <a:pt x="11694" y="10775"/>
                  <a:pt x="12646" y="13184"/>
                  <a:pt x="12828" y="14310"/>
                </a:cubicBezTo>
                <a:lnTo>
                  <a:pt x="6879" y="14310"/>
                </a:lnTo>
                <a:cubicBezTo>
                  <a:pt x="6872" y="13295"/>
                  <a:pt x="8063" y="10732"/>
                  <a:pt x="9893" y="10754"/>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t/>
            </a:r>
            <a:endParaRPr b="0" i="0" sz="800" u="none" cap="none" strike="noStrike">
              <a:solidFill>
                <a:srgbClr val="252D30"/>
              </a:solidFill>
              <a:latin typeface="Arial"/>
              <a:ea typeface="Arial"/>
              <a:cs typeface="Arial"/>
              <a:sym typeface="Arial"/>
            </a:endParaRPr>
          </a:p>
        </p:txBody>
      </p:sp>
      <p:sp>
        <p:nvSpPr>
          <p:cNvPr id="979" name="Google Shape;979;p36"/>
          <p:cNvSpPr/>
          <p:nvPr/>
        </p:nvSpPr>
        <p:spPr>
          <a:xfrm>
            <a:off x="1484302" y="4580365"/>
            <a:ext cx="248402" cy="241704"/>
          </a:xfrm>
          <a:custGeom>
            <a:rect b="b" l="l" r="r" t="t"/>
            <a:pathLst>
              <a:path extrusionOk="0" h="21600" w="21516">
                <a:moveTo>
                  <a:pt x="16305" y="0"/>
                </a:moveTo>
                <a:cubicBezTo>
                  <a:pt x="16079" y="0"/>
                  <a:pt x="15852" y="82"/>
                  <a:pt x="15685" y="243"/>
                </a:cubicBezTo>
                <a:lnTo>
                  <a:pt x="6935" y="8658"/>
                </a:lnTo>
                <a:cubicBezTo>
                  <a:pt x="6774" y="8812"/>
                  <a:pt x="6675" y="9030"/>
                  <a:pt x="6660" y="9254"/>
                </a:cubicBezTo>
                <a:lnTo>
                  <a:pt x="6614" y="13561"/>
                </a:lnTo>
                <a:cubicBezTo>
                  <a:pt x="6614" y="13786"/>
                  <a:pt x="6691" y="14025"/>
                  <a:pt x="6866" y="14179"/>
                </a:cubicBezTo>
                <a:cubicBezTo>
                  <a:pt x="7026" y="14333"/>
                  <a:pt x="7268" y="14444"/>
                  <a:pt x="7486" y="14444"/>
                </a:cubicBezTo>
                <a:lnTo>
                  <a:pt x="7509" y="14444"/>
                </a:lnTo>
                <a:lnTo>
                  <a:pt x="11827" y="14378"/>
                </a:lnTo>
                <a:cubicBezTo>
                  <a:pt x="12061" y="14378"/>
                  <a:pt x="12287" y="14246"/>
                  <a:pt x="12447" y="14091"/>
                </a:cubicBezTo>
                <a:lnTo>
                  <a:pt x="21265" y="5588"/>
                </a:lnTo>
                <a:cubicBezTo>
                  <a:pt x="21600" y="5265"/>
                  <a:pt x="21600" y="4732"/>
                  <a:pt x="21265" y="4395"/>
                </a:cubicBezTo>
                <a:lnTo>
                  <a:pt x="16948" y="243"/>
                </a:lnTo>
                <a:cubicBezTo>
                  <a:pt x="16766" y="82"/>
                  <a:pt x="16530" y="0"/>
                  <a:pt x="16305" y="0"/>
                </a:cubicBezTo>
                <a:close/>
                <a:moveTo>
                  <a:pt x="873" y="707"/>
                </a:moveTo>
                <a:cubicBezTo>
                  <a:pt x="391" y="707"/>
                  <a:pt x="0" y="1084"/>
                  <a:pt x="0" y="1546"/>
                </a:cubicBezTo>
                <a:lnTo>
                  <a:pt x="0" y="20739"/>
                </a:lnTo>
                <a:cubicBezTo>
                  <a:pt x="0" y="21201"/>
                  <a:pt x="391" y="21600"/>
                  <a:pt x="873" y="21600"/>
                </a:cubicBezTo>
                <a:lnTo>
                  <a:pt x="17200" y="21600"/>
                </a:lnTo>
                <a:cubicBezTo>
                  <a:pt x="17681" y="21600"/>
                  <a:pt x="18073" y="21201"/>
                  <a:pt x="18073" y="20739"/>
                </a:cubicBezTo>
                <a:lnTo>
                  <a:pt x="18073" y="12898"/>
                </a:lnTo>
                <a:cubicBezTo>
                  <a:pt x="18073" y="12436"/>
                  <a:pt x="17681" y="12059"/>
                  <a:pt x="17200" y="12059"/>
                </a:cubicBezTo>
                <a:cubicBezTo>
                  <a:pt x="16719" y="12059"/>
                  <a:pt x="16328" y="12436"/>
                  <a:pt x="16328" y="12898"/>
                </a:cubicBezTo>
                <a:lnTo>
                  <a:pt x="16328" y="19899"/>
                </a:lnTo>
                <a:lnTo>
                  <a:pt x="1745" y="19899"/>
                </a:lnTo>
                <a:lnTo>
                  <a:pt x="1745" y="2385"/>
                </a:lnTo>
                <a:cubicBezTo>
                  <a:pt x="1745" y="2385"/>
                  <a:pt x="9622" y="2385"/>
                  <a:pt x="9622" y="2385"/>
                </a:cubicBezTo>
                <a:cubicBezTo>
                  <a:pt x="10104" y="2385"/>
                  <a:pt x="10495" y="2010"/>
                  <a:pt x="10495" y="1546"/>
                </a:cubicBezTo>
                <a:cubicBezTo>
                  <a:pt x="10495" y="1084"/>
                  <a:pt x="10104" y="707"/>
                  <a:pt x="9622" y="707"/>
                </a:cubicBezTo>
                <a:lnTo>
                  <a:pt x="873" y="707"/>
                </a:lnTo>
                <a:close/>
                <a:moveTo>
                  <a:pt x="16305" y="2032"/>
                </a:moveTo>
                <a:lnTo>
                  <a:pt x="19382" y="4991"/>
                </a:lnTo>
                <a:cubicBezTo>
                  <a:pt x="19382" y="4991"/>
                  <a:pt x="17200" y="7134"/>
                  <a:pt x="17200" y="7134"/>
                </a:cubicBezTo>
                <a:lnTo>
                  <a:pt x="14123" y="4130"/>
                </a:lnTo>
                <a:lnTo>
                  <a:pt x="16305" y="2032"/>
                </a:lnTo>
                <a:close/>
                <a:moveTo>
                  <a:pt x="12883" y="5323"/>
                </a:moveTo>
                <a:lnTo>
                  <a:pt x="15960" y="8326"/>
                </a:lnTo>
                <a:cubicBezTo>
                  <a:pt x="15960" y="8326"/>
                  <a:pt x="11436" y="12655"/>
                  <a:pt x="11436" y="12655"/>
                </a:cubicBezTo>
                <a:lnTo>
                  <a:pt x="8382" y="12699"/>
                </a:lnTo>
                <a:lnTo>
                  <a:pt x="8428" y="9629"/>
                </a:lnTo>
                <a:lnTo>
                  <a:pt x="12883" y="5323"/>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sp>
        <p:nvSpPr>
          <p:cNvPr id="980" name="Google Shape;980;p36"/>
          <p:cNvSpPr/>
          <p:nvPr/>
        </p:nvSpPr>
        <p:spPr>
          <a:xfrm>
            <a:off x="2158250" y="4588440"/>
            <a:ext cx="248382" cy="241672"/>
          </a:xfrm>
          <a:custGeom>
            <a:rect b="b" l="l" r="r" t="t"/>
            <a:pathLst>
              <a:path extrusionOk="0" h="21549" w="20634">
                <a:moveTo>
                  <a:pt x="10685" y="1"/>
                </a:moveTo>
                <a:cubicBezTo>
                  <a:pt x="10563" y="8"/>
                  <a:pt x="10450" y="74"/>
                  <a:pt x="10375" y="179"/>
                </a:cubicBezTo>
                <a:cubicBezTo>
                  <a:pt x="10316" y="262"/>
                  <a:pt x="10285" y="365"/>
                  <a:pt x="10287" y="470"/>
                </a:cubicBezTo>
                <a:lnTo>
                  <a:pt x="10287" y="21085"/>
                </a:lnTo>
                <a:cubicBezTo>
                  <a:pt x="10277" y="21229"/>
                  <a:pt x="10335" y="21370"/>
                  <a:pt x="10439" y="21459"/>
                </a:cubicBezTo>
                <a:cubicBezTo>
                  <a:pt x="10503" y="21513"/>
                  <a:pt x="10581" y="21545"/>
                  <a:pt x="10662" y="21548"/>
                </a:cubicBezTo>
                <a:cubicBezTo>
                  <a:pt x="13227" y="21586"/>
                  <a:pt x="15800" y="20535"/>
                  <a:pt x="17754" y="18399"/>
                </a:cubicBezTo>
                <a:cubicBezTo>
                  <a:pt x="21596" y="14198"/>
                  <a:pt x="21592" y="7395"/>
                  <a:pt x="17754" y="3185"/>
                </a:cubicBezTo>
                <a:cubicBezTo>
                  <a:pt x="15807" y="1049"/>
                  <a:pt x="13245" y="-14"/>
                  <a:pt x="10685" y="1"/>
                </a:cubicBezTo>
                <a:close/>
                <a:moveTo>
                  <a:pt x="6718" y="694"/>
                </a:moveTo>
                <a:cubicBezTo>
                  <a:pt x="6497" y="698"/>
                  <a:pt x="6278" y="754"/>
                  <a:pt x="6076" y="860"/>
                </a:cubicBezTo>
                <a:cubicBezTo>
                  <a:pt x="5712" y="1036"/>
                  <a:pt x="5354" y="1228"/>
                  <a:pt x="5003" y="1434"/>
                </a:cubicBezTo>
                <a:cubicBezTo>
                  <a:pt x="4637" y="1650"/>
                  <a:pt x="4276" y="1882"/>
                  <a:pt x="3962" y="2181"/>
                </a:cubicBezTo>
                <a:cubicBezTo>
                  <a:pt x="3690" y="2439"/>
                  <a:pt x="3453" y="2748"/>
                  <a:pt x="3341" y="3123"/>
                </a:cubicBezTo>
                <a:cubicBezTo>
                  <a:pt x="3194" y="3611"/>
                  <a:pt x="3276" y="4147"/>
                  <a:pt x="3559" y="4558"/>
                </a:cubicBezTo>
                <a:lnTo>
                  <a:pt x="4049" y="5137"/>
                </a:lnTo>
                <a:cubicBezTo>
                  <a:pt x="4129" y="5273"/>
                  <a:pt x="4172" y="5431"/>
                  <a:pt x="4174" y="5592"/>
                </a:cubicBezTo>
                <a:cubicBezTo>
                  <a:pt x="4177" y="5770"/>
                  <a:pt x="4130" y="5944"/>
                  <a:pt x="4039" y="6092"/>
                </a:cubicBezTo>
                <a:cubicBezTo>
                  <a:pt x="3875" y="6329"/>
                  <a:pt x="3724" y="6577"/>
                  <a:pt x="3587" y="6834"/>
                </a:cubicBezTo>
                <a:cubicBezTo>
                  <a:pt x="3455" y="7081"/>
                  <a:pt x="3336" y="7337"/>
                  <a:pt x="3231" y="7599"/>
                </a:cubicBezTo>
                <a:cubicBezTo>
                  <a:pt x="3152" y="7742"/>
                  <a:pt x="3040" y="7859"/>
                  <a:pt x="2905" y="7938"/>
                </a:cubicBezTo>
                <a:cubicBezTo>
                  <a:pt x="2704" y="8056"/>
                  <a:pt x="2467" y="8082"/>
                  <a:pt x="2248" y="8010"/>
                </a:cubicBezTo>
                <a:lnTo>
                  <a:pt x="1571" y="7902"/>
                </a:lnTo>
                <a:cubicBezTo>
                  <a:pt x="1161" y="7896"/>
                  <a:pt x="770" y="8092"/>
                  <a:pt x="508" y="8436"/>
                </a:cubicBezTo>
                <a:cubicBezTo>
                  <a:pt x="247" y="8779"/>
                  <a:pt x="147" y="9222"/>
                  <a:pt x="86" y="9662"/>
                </a:cubicBezTo>
                <a:cubicBezTo>
                  <a:pt x="30" y="10066"/>
                  <a:pt x="5" y="10473"/>
                  <a:pt x="1" y="10881"/>
                </a:cubicBezTo>
                <a:cubicBezTo>
                  <a:pt x="-4" y="11306"/>
                  <a:pt x="14" y="11734"/>
                  <a:pt x="110" y="12146"/>
                </a:cubicBezTo>
                <a:cubicBezTo>
                  <a:pt x="212" y="12586"/>
                  <a:pt x="403" y="13002"/>
                  <a:pt x="721" y="13295"/>
                </a:cubicBezTo>
                <a:cubicBezTo>
                  <a:pt x="1071" y="13617"/>
                  <a:pt x="1536" y="13751"/>
                  <a:pt x="1987" y="13659"/>
                </a:cubicBezTo>
                <a:lnTo>
                  <a:pt x="2462" y="13535"/>
                </a:lnTo>
                <a:cubicBezTo>
                  <a:pt x="2584" y="13501"/>
                  <a:pt x="2712" y="13507"/>
                  <a:pt x="2831" y="13552"/>
                </a:cubicBezTo>
                <a:cubicBezTo>
                  <a:pt x="2979" y="13608"/>
                  <a:pt x="3102" y="13722"/>
                  <a:pt x="3179" y="13871"/>
                </a:cubicBezTo>
                <a:cubicBezTo>
                  <a:pt x="3287" y="14188"/>
                  <a:pt x="3421" y="14494"/>
                  <a:pt x="3580" y="14785"/>
                </a:cubicBezTo>
                <a:cubicBezTo>
                  <a:pt x="3696" y="15000"/>
                  <a:pt x="3826" y="15205"/>
                  <a:pt x="3967" y="15400"/>
                </a:cubicBezTo>
                <a:cubicBezTo>
                  <a:pt x="4113" y="15571"/>
                  <a:pt x="4186" y="15801"/>
                  <a:pt x="4168" y="16034"/>
                </a:cubicBezTo>
                <a:cubicBezTo>
                  <a:pt x="4156" y="16204"/>
                  <a:pt x="4095" y="16365"/>
                  <a:pt x="3994" y="16495"/>
                </a:cubicBezTo>
                <a:lnTo>
                  <a:pt x="3616" y="16894"/>
                </a:lnTo>
                <a:cubicBezTo>
                  <a:pt x="3338" y="17246"/>
                  <a:pt x="3210" y="17710"/>
                  <a:pt x="3263" y="18171"/>
                </a:cubicBezTo>
                <a:cubicBezTo>
                  <a:pt x="3308" y="18553"/>
                  <a:pt x="3475" y="18905"/>
                  <a:pt x="3735" y="19165"/>
                </a:cubicBezTo>
                <a:cubicBezTo>
                  <a:pt x="4079" y="19486"/>
                  <a:pt x="4446" y="19777"/>
                  <a:pt x="4831" y="20036"/>
                </a:cubicBezTo>
                <a:cubicBezTo>
                  <a:pt x="5232" y="20307"/>
                  <a:pt x="5652" y="20542"/>
                  <a:pt x="6087" y="20739"/>
                </a:cubicBezTo>
                <a:cubicBezTo>
                  <a:pt x="6460" y="20916"/>
                  <a:pt x="6882" y="20925"/>
                  <a:pt x="7261" y="20764"/>
                </a:cubicBezTo>
                <a:cubicBezTo>
                  <a:pt x="7646" y="20600"/>
                  <a:pt x="7955" y="20276"/>
                  <a:pt x="8119" y="19863"/>
                </a:cubicBezTo>
                <a:lnTo>
                  <a:pt x="8291" y="19292"/>
                </a:lnTo>
                <a:cubicBezTo>
                  <a:pt x="8353" y="19151"/>
                  <a:pt x="8444" y="19027"/>
                  <a:pt x="8557" y="18932"/>
                </a:cubicBezTo>
                <a:cubicBezTo>
                  <a:pt x="8723" y="18791"/>
                  <a:pt x="8927" y="18716"/>
                  <a:pt x="9138" y="18720"/>
                </a:cubicBezTo>
                <a:lnTo>
                  <a:pt x="9835" y="18720"/>
                </a:lnTo>
                <a:cubicBezTo>
                  <a:pt x="10045" y="18715"/>
                  <a:pt x="10215" y="18531"/>
                  <a:pt x="10220" y="18302"/>
                </a:cubicBezTo>
                <a:cubicBezTo>
                  <a:pt x="10225" y="18064"/>
                  <a:pt x="10053" y="17867"/>
                  <a:pt x="9835" y="17861"/>
                </a:cubicBezTo>
                <a:lnTo>
                  <a:pt x="9091" y="17825"/>
                </a:lnTo>
                <a:cubicBezTo>
                  <a:pt x="8762" y="17788"/>
                  <a:pt x="8432" y="17875"/>
                  <a:pt x="8157" y="18074"/>
                </a:cubicBezTo>
                <a:cubicBezTo>
                  <a:pt x="7916" y="18248"/>
                  <a:pt x="7729" y="18499"/>
                  <a:pt x="7621" y="18792"/>
                </a:cubicBezTo>
                <a:lnTo>
                  <a:pt x="7428" y="19373"/>
                </a:lnTo>
                <a:cubicBezTo>
                  <a:pt x="7342" y="19603"/>
                  <a:pt x="7171" y="19783"/>
                  <a:pt x="6958" y="19870"/>
                </a:cubicBezTo>
                <a:cubicBezTo>
                  <a:pt x="6754" y="19953"/>
                  <a:pt x="6529" y="19943"/>
                  <a:pt x="6332" y="19843"/>
                </a:cubicBezTo>
                <a:cubicBezTo>
                  <a:pt x="6008" y="19688"/>
                  <a:pt x="5691" y="19516"/>
                  <a:pt x="5382" y="19328"/>
                </a:cubicBezTo>
                <a:cubicBezTo>
                  <a:pt x="5046" y="19123"/>
                  <a:pt x="4721" y="18900"/>
                  <a:pt x="4406" y="18659"/>
                </a:cubicBezTo>
                <a:cubicBezTo>
                  <a:pt x="4241" y="18515"/>
                  <a:pt x="4136" y="18305"/>
                  <a:pt x="4116" y="18076"/>
                </a:cubicBezTo>
                <a:cubicBezTo>
                  <a:pt x="4092" y="17814"/>
                  <a:pt x="4179" y="17555"/>
                  <a:pt x="4353" y="17372"/>
                </a:cubicBezTo>
                <a:lnTo>
                  <a:pt x="4695" y="16983"/>
                </a:lnTo>
                <a:cubicBezTo>
                  <a:pt x="4880" y="16739"/>
                  <a:pt x="4994" y="16441"/>
                  <a:pt x="5022" y="16125"/>
                </a:cubicBezTo>
                <a:cubicBezTo>
                  <a:pt x="5052" y="15787"/>
                  <a:pt x="4982" y="15448"/>
                  <a:pt x="4823" y="15156"/>
                </a:cubicBezTo>
                <a:cubicBezTo>
                  <a:pt x="4641" y="14885"/>
                  <a:pt x="4472" y="14604"/>
                  <a:pt x="4317" y="14315"/>
                </a:cubicBezTo>
                <a:cubicBezTo>
                  <a:pt x="4168" y="14037"/>
                  <a:pt x="4031" y="13752"/>
                  <a:pt x="3908" y="13460"/>
                </a:cubicBezTo>
                <a:cubicBezTo>
                  <a:pt x="3766" y="13126"/>
                  <a:pt x="3516" y="12863"/>
                  <a:pt x="3205" y="12721"/>
                </a:cubicBezTo>
                <a:cubicBezTo>
                  <a:pt x="3001" y="12628"/>
                  <a:pt x="2779" y="12591"/>
                  <a:pt x="2559" y="12614"/>
                </a:cubicBezTo>
                <a:lnTo>
                  <a:pt x="1977" y="12738"/>
                </a:lnTo>
                <a:cubicBezTo>
                  <a:pt x="1748" y="12802"/>
                  <a:pt x="1505" y="12759"/>
                  <a:pt x="1306" y="12622"/>
                </a:cubicBezTo>
                <a:cubicBezTo>
                  <a:pt x="1084" y="12468"/>
                  <a:pt x="938" y="12213"/>
                  <a:pt x="910" y="11929"/>
                </a:cubicBezTo>
                <a:cubicBezTo>
                  <a:pt x="862" y="11524"/>
                  <a:pt x="840" y="11117"/>
                  <a:pt x="842" y="10709"/>
                </a:cubicBezTo>
                <a:cubicBezTo>
                  <a:pt x="844" y="10305"/>
                  <a:pt x="871" y="9902"/>
                  <a:pt x="923" y="9502"/>
                </a:cubicBezTo>
                <a:cubicBezTo>
                  <a:pt x="941" y="9299"/>
                  <a:pt x="1033" y="9111"/>
                  <a:pt x="1178" y="8981"/>
                </a:cubicBezTo>
                <a:cubicBezTo>
                  <a:pt x="1343" y="8834"/>
                  <a:pt x="1560" y="8775"/>
                  <a:pt x="1768" y="8821"/>
                </a:cubicBezTo>
                <a:lnTo>
                  <a:pt x="2259" y="8955"/>
                </a:lnTo>
                <a:cubicBezTo>
                  <a:pt x="2542" y="9031"/>
                  <a:pt x="2840" y="9010"/>
                  <a:pt x="3111" y="8894"/>
                </a:cubicBezTo>
                <a:cubicBezTo>
                  <a:pt x="3417" y="8763"/>
                  <a:pt x="3672" y="8520"/>
                  <a:pt x="3831" y="8205"/>
                </a:cubicBezTo>
                <a:cubicBezTo>
                  <a:pt x="3996" y="7885"/>
                  <a:pt x="4163" y="7566"/>
                  <a:pt x="4332" y="7249"/>
                </a:cubicBezTo>
                <a:cubicBezTo>
                  <a:pt x="4506" y="6926"/>
                  <a:pt x="4681" y="6604"/>
                  <a:pt x="4860" y="6284"/>
                </a:cubicBezTo>
                <a:cubicBezTo>
                  <a:pt x="5002" y="5972"/>
                  <a:pt x="5050" y="5618"/>
                  <a:pt x="4994" y="5274"/>
                </a:cubicBezTo>
                <a:cubicBezTo>
                  <a:pt x="4973" y="5142"/>
                  <a:pt x="4936" y="5014"/>
                  <a:pt x="4884" y="4893"/>
                </a:cubicBezTo>
                <a:cubicBezTo>
                  <a:pt x="4820" y="4745"/>
                  <a:pt x="4734" y="4610"/>
                  <a:pt x="4628" y="4493"/>
                </a:cubicBezTo>
                <a:lnTo>
                  <a:pt x="4286" y="4077"/>
                </a:lnTo>
                <a:cubicBezTo>
                  <a:pt x="4166" y="3903"/>
                  <a:pt x="4113" y="3685"/>
                  <a:pt x="4138" y="3469"/>
                </a:cubicBezTo>
                <a:cubicBezTo>
                  <a:pt x="4162" y="3272"/>
                  <a:pt x="4249" y="3090"/>
                  <a:pt x="4385" y="2956"/>
                </a:cubicBezTo>
                <a:cubicBezTo>
                  <a:pt x="4723" y="2668"/>
                  <a:pt x="5083" y="2410"/>
                  <a:pt x="5461" y="2185"/>
                </a:cubicBezTo>
                <a:cubicBezTo>
                  <a:pt x="5796" y="1985"/>
                  <a:pt x="6144" y="1812"/>
                  <a:pt x="6503" y="1667"/>
                </a:cubicBezTo>
                <a:cubicBezTo>
                  <a:pt x="6686" y="1592"/>
                  <a:pt x="6890" y="1600"/>
                  <a:pt x="7068" y="1690"/>
                </a:cubicBezTo>
                <a:cubicBezTo>
                  <a:pt x="7254" y="1783"/>
                  <a:pt x="7396" y="1958"/>
                  <a:pt x="7458" y="2171"/>
                </a:cubicBezTo>
                <a:lnTo>
                  <a:pt x="7617" y="2767"/>
                </a:lnTo>
                <a:cubicBezTo>
                  <a:pt x="7717" y="3065"/>
                  <a:pt x="7899" y="3321"/>
                  <a:pt x="8139" y="3501"/>
                </a:cubicBezTo>
                <a:cubicBezTo>
                  <a:pt x="8380" y="3682"/>
                  <a:pt x="8666" y="3776"/>
                  <a:pt x="8958" y="3771"/>
                </a:cubicBezTo>
                <a:lnTo>
                  <a:pt x="9814" y="3771"/>
                </a:lnTo>
                <a:cubicBezTo>
                  <a:pt x="10041" y="3756"/>
                  <a:pt x="10219" y="3554"/>
                  <a:pt x="10224" y="3306"/>
                </a:cubicBezTo>
                <a:cubicBezTo>
                  <a:pt x="10229" y="3051"/>
                  <a:pt x="10050" y="2837"/>
                  <a:pt x="9817" y="2819"/>
                </a:cubicBezTo>
                <a:lnTo>
                  <a:pt x="9085" y="2819"/>
                </a:lnTo>
                <a:cubicBezTo>
                  <a:pt x="8926" y="2838"/>
                  <a:pt x="8765" y="2798"/>
                  <a:pt x="8628" y="2706"/>
                </a:cubicBezTo>
                <a:cubicBezTo>
                  <a:pt x="8478" y="2605"/>
                  <a:pt x="8367" y="2447"/>
                  <a:pt x="8317" y="2262"/>
                </a:cubicBezTo>
                <a:cubicBezTo>
                  <a:pt x="8288" y="2127"/>
                  <a:pt x="8251" y="1994"/>
                  <a:pt x="8206" y="1864"/>
                </a:cubicBezTo>
                <a:cubicBezTo>
                  <a:pt x="8163" y="1739"/>
                  <a:pt x="8112" y="1618"/>
                  <a:pt x="8054" y="1500"/>
                </a:cubicBezTo>
                <a:cubicBezTo>
                  <a:pt x="7844" y="1124"/>
                  <a:pt x="7505" y="852"/>
                  <a:pt x="7113" y="745"/>
                </a:cubicBezTo>
                <a:cubicBezTo>
                  <a:pt x="6983" y="709"/>
                  <a:pt x="6850" y="692"/>
                  <a:pt x="6718" y="694"/>
                </a:cubicBezTo>
                <a:close/>
                <a:moveTo>
                  <a:pt x="11217" y="974"/>
                </a:moveTo>
                <a:cubicBezTo>
                  <a:pt x="11249" y="976"/>
                  <a:pt x="11280" y="982"/>
                  <a:pt x="11310" y="991"/>
                </a:cubicBezTo>
                <a:cubicBezTo>
                  <a:pt x="12146" y="1339"/>
                  <a:pt x="12728" y="1825"/>
                  <a:pt x="13180" y="2415"/>
                </a:cubicBezTo>
                <a:cubicBezTo>
                  <a:pt x="13691" y="3080"/>
                  <a:pt x="14047" y="3873"/>
                  <a:pt x="14407" y="4691"/>
                </a:cubicBezTo>
                <a:lnTo>
                  <a:pt x="11124" y="4691"/>
                </a:lnTo>
                <a:lnTo>
                  <a:pt x="11124" y="979"/>
                </a:lnTo>
                <a:cubicBezTo>
                  <a:pt x="11155" y="974"/>
                  <a:pt x="11186" y="972"/>
                  <a:pt x="11217" y="974"/>
                </a:cubicBezTo>
                <a:close/>
                <a:moveTo>
                  <a:pt x="13508" y="1429"/>
                </a:moveTo>
                <a:cubicBezTo>
                  <a:pt x="14840" y="1888"/>
                  <a:pt x="16093" y="2692"/>
                  <a:pt x="17149" y="3846"/>
                </a:cubicBezTo>
                <a:cubicBezTo>
                  <a:pt x="17397" y="4116"/>
                  <a:pt x="17625" y="4399"/>
                  <a:pt x="17838" y="4691"/>
                </a:cubicBezTo>
                <a:lnTo>
                  <a:pt x="15363" y="4691"/>
                </a:lnTo>
                <a:cubicBezTo>
                  <a:pt x="15210" y="4261"/>
                  <a:pt x="15036" y="3843"/>
                  <a:pt x="14846" y="3441"/>
                </a:cubicBezTo>
                <a:cubicBezTo>
                  <a:pt x="14663" y="3055"/>
                  <a:pt x="14462" y="2680"/>
                  <a:pt x="14232" y="2324"/>
                </a:cubicBezTo>
                <a:cubicBezTo>
                  <a:pt x="14025" y="2004"/>
                  <a:pt x="13791" y="1700"/>
                  <a:pt x="13508" y="1429"/>
                </a:cubicBezTo>
                <a:close/>
                <a:moveTo>
                  <a:pt x="11124" y="5604"/>
                </a:moveTo>
                <a:lnTo>
                  <a:pt x="14757" y="5604"/>
                </a:lnTo>
                <a:cubicBezTo>
                  <a:pt x="14982" y="6314"/>
                  <a:pt x="15124" y="7055"/>
                  <a:pt x="15236" y="7801"/>
                </a:cubicBezTo>
                <a:cubicBezTo>
                  <a:pt x="15361" y="8633"/>
                  <a:pt x="15446" y="9479"/>
                  <a:pt x="15473" y="10332"/>
                </a:cubicBezTo>
                <a:lnTo>
                  <a:pt x="11124" y="10332"/>
                </a:lnTo>
                <a:lnTo>
                  <a:pt x="11124" y="5604"/>
                </a:lnTo>
                <a:close/>
                <a:moveTo>
                  <a:pt x="15649" y="5604"/>
                </a:moveTo>
                <a:lnTo>
                  <a:pt x="18427" y="5604"/>
                </a:lnTo>
                <a:cubicBezTo>
                  <a:pt x="18840" y="6328"/>
                  <a:pt x="19160" y="7098"/>
                  <a:pt x="19385" y="7893"/>
                </a:cubicBezTo>
                <a:cubicBezTo>
                  <a:pt x="19609" y="8688"/>
                  <a:pt x="19739" y="9508"/>
                  <a:pt x="19775" y="10332"/>
                </a:cubicBezTo>
                <a:lnTo>
                  <a:pt x="16265" y="10332"/>
                </a:lnTo>
                <a:cubicBezTo>
                  <a:pt x="16244" y="8855"/>
                  <a:pt x="16094" y="7373"/>
                  <a:pt x="15760" y="6010"/>
                </a:cubicBezTo>
                <a:cubicBezTo>
                  <a:pt x="15726" y="5873"/>
                  <a:pt x="15687" y="5739"/>
                  <a:pt x="15649" y="5604"/>
                </a:cubicBezTo>
                <a:close/>
                <a:moveTo>
                  <a:pt x="9579" y="7546"/>
                </a:moveTo>
                <a:cubicBezTo>
                  <a:pt x="8894" y="7604"/>
                  <a:pt x="8223" y="7916"/>
                  <a:pt x="7699" y="8488"/>
                </a:cubicBezTo>
                <a:cubicBezTo>
                  <a:pt x="6534" y="9760"/>
                  <a:pt x="6534" y="11822"/>
                  <a:pt x="7699" y="13094"/>
                </a:cubicBezTo>
                <a:cubicBezTo>
                  <a:pt x="8223" y="13667"/>
                  <a:pt x="8894" y="13979"/>
                  <a:pt x="9579" y="14036"/>
                </a:cubicBezTo>
                <a:cubicBezTo>
                  <a:pt x="9820" y="14045"/>
                  <a:pt x="10017" y="13829"/>
                  <a:pt x="10008" y="13566"/>
                </a:cubicBezTo>
                <a:cubicBezTo>
                  <a:pt x="9999" y="13317"/>
                  <a:pt x="9807" y="13123"/>
                  <a:pt x="9579" y="13133"/>
                </a:cubicBezTo>
                <a:cubicBezTo>
                  <a:pt x="9105" y="13078"/>
                  <a:pt x="8645" y="12854"/>
                  <a:pt x="8282" y="12457"/>
                </a:cubicBezTo>
                <a:cubicBezTo>
                  <a:pt x="7439" y="11537"/>
                  <a:pt x="7439" y="10045"/>
                  <a:pt x="8282" y="9125"/>
                </a:cubicBezTo>
                <a:cubicBezTo>
                  <a:pt x="8645" y="8729"/>
                  <a:pt x="9105" y="8504"/>
                  <a:pt x="9579" y="8449"/>
                </a:cubicBezTo>
                <a:cubicBezTo>
                  <a:pt x="9844" y="8458"/>
                  <a:pt x="10051" y="8201"/>
                  <a:pt x="10008" y="7915"/>
                </a:cubicBezTo>
                <a:cubicBezTo>
                  <a:pt x="9974" y="7689"/>
                  <a:pt x="9788" y="7529"/>
                  <a:pt x="9579" y="7546"/>
                </a:cubicBezTo>
                <a:close/>
                <a:moveTo>
                  <a:pt x="11124" y="11245"/>
                </a:moveTo>
                <a:lnTo>
                  <a:pt x="15477" y="11245"/>
                </a:lnTo>
                <a:cubicBezTo>
                  <a:pt x="15438" y="12818"/>
                  <a:pt x="15179" y="14400"/>
                  <a:pt x="14786" y="15844"/>
                </a:cubicBezTo>
                <a:cubicBezTo>
                  <a:pt x="14779" y="15872"/>
                  <a:pt x="14770" y="15900"/>
                  <a:pt x="14762" y="15928"/>
                </a:cubicBezTo>
                <a:lnTo>
                  <a:pt x="11124" y="15928"/>
                </a:lnTo>
                <a:lnTo>
                  <a:pt x="11124" y="11245"/>
                </a:lnTo>
                <a:close/>
                <a:moveTo>
                  <a:pt x="16261" y="11245"/>
                </a:moveTo>
                <a:lnTo>
                  <a:pt x="19775" y="11245"/>
                </a:lnTo>
                <a:cubicBezTo>
                  <a:pt x="19741" y="12061"/>
                  <a:pt x="19614" y="12872"/>
                  <a:pt x="19394" y="13659"/>
                </a:cubicBezTo>
                <a:cubicBezTo>
                  <a:pt x="19174" y="14446"/>
                  <a:pt x="18861" y="15209"/>
                  <a:pt x="18457" y="15928"/>
                </a:cubicBezTo>
                <a:lnTo>
                  <a:pt x="15633" y="15928"/>
                </a:lnTo>
                <a:cubicBezTo>
                  <a:pt x="15819" y="15250"/>
                  <a:pt x="15968" y="14560"/>
                  <a:pt x="16068" y="13858"/>
                </a:cubicBezTo>
                <a:cubicBezTo>
                  <a:pt x="16192" y="12998"/>
                  <a:pt x="16245" y="12124"/>
                  <a:pt x="16261" y="11245"/>
                </a:cubicBezTo>
                <a:close/>
                <a:moveTo>
                  <a:pt x="11124" y="16841"/>
                </a:moveTo>
                <a:lnTo>
                  <a:pt x="14475" y="16841"/>
                </a:lnTo>
                <a:cubicBezTo>
                  <a:pt x="14019" y="18145"/>
                  <a:pt x="13358" y="19320"/>
                  <a:pt x="12249" y="20108"/>
                </a:cubicBezTo>
                <a:cubicBezTo>
                  <a:pt x="11968" y="20308"/>
                  <a:pt x="11665" y="20470"/>
                  <a:pt x="11349" y="20590"/>
                </a:cubicBezTo>
                <a:cubicBezTo>
                  <a:pt x="11312" y="20598"/>
                  <a:pt x="11274" y="20603"/>
                  <a:pt x="11237" y="20606"/>
                </a:cubicBezTo>
                <a:cubicBezTo>
                  <a:pt x="11199" y="20608"/>
                  <a:pt x="11161" y="20609"/>
                  <a:pt x="11124" y="20605"/>
                </a:cubicBezTo>
                <a:lnTo>
                  <a:pt x="11124" y="16841"/>
                </a:lnTo>
                <a:close/>
                <a:moveTo>
                  <a:pt x="15357" y="16841"/>
                </a:moveTo>
                <a:lnTo>
                  <a:pt x="17874" y="16841"/>
                </a:lnTo>
                <a:cubicBezTo>
                  <a:pt x="17651" y="17152"/>
                  <a:pt x="17411" y="17452"/>
                  <a:pt x="17149" y="17738"/>
                </a:cubicBezTo>
                <a:cubicBezTo>
                  <a:pt x="16078" y="18908"/>
                  <a:pt x="14802" y="19718"/>
                  <a:pt x="13448" y="20174"/>
                </a:cubicBezTo>
                <a:cubicBezTo>
                  <a:pt x="13905" y="19737"/>
                  <a:pt x="14276" y="19217"/>
                  <a:pt x="14587" y="18650"/>
                </a:cubicBezTo>
                <a:cubicBezTo>
                  <a:pt x="14897" y="18082"/>
                  <a:pt x="15146" y="17467"/>
                  <a:pt x="15357" y="16841"/>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rPr lang="en" sz="800">
                <a:solidFill>
                  <a:srgbClr val="252D30"/>
                </a:solidFill>
              </a:rPr>
              <a:t> </a:t>
            </a:r>
            <a:endParaRPr b="0" i="0" sz="800" u="none" cap="none" strike="noStrike">
              <a:solidFill>
                <a:srgbClr val="252D30"/>
              </a:solidFill>
              <a:latin typeface="Arial"/>
              <a:ea typeface="Arial"/>
              <a:cs typeface="Arial"/>
              <a:sym typeface="Arial"/>
            </a:endParaRPr>
          </a:p>
        </p:txBody>
      </p:sp>
      <p:sp>
        <p:nvSpPr>
          <p:cNvPr id="981" name="Google Shape;981;p36"/>
          <p:cNvSpPr/>
          <p:nvPr/>
        </p:nvSpPr>
        <p:spPr>
          <a:xfrm>
            <a:off x="3035538" y="4600749"/>
            <a:ext cx="173178" cy="168534"/>
          </a:xfrm>
          <a:custGeom>
            <a:rect b="b" l="l" r="r" t="t"/>
            <a:pathLst>
              <a:path extrusionOk="0" h="21600" w="21600">
                <a:moveTo>
                  <a:pt x="14387" y="0"/>
                </a:moveTo>
                <a:cubicBezTo>
                  <a:pt x="13393" y="0"/>
                  <a:pt x="12598" y="903"/>
                  <a:pt x="12598" y="1998"/>
                </a:cubicBezTo>
                <a:lnTo>
                  <a:pt x="884" y="1998"/>
                </a:lnTo>
                <a:cubicBezTo>
                  <a:pt x="391" y="1998"/>
                  <a:pt x="0" y="2454"/>
                  <a:pt x="0" y="2997"/>
                </a:cubicBezTo>
                <a:cubicBezTo>
                  <a:pt x="0" y="3551"/>
                  <a:pt x="391" y="3996"/>
                  <a:pt x="884" y="3996"/>
                </a:cubicBezTo>
                <a:lnTo>
                  <a:pt x="12598" y="3996"/>
                </a:lnTo>
                <a:cubicBezTo>
                  <a:pt x="12598" y="5093"/>
                  <a:pt x="13393" y="5972"/>
                  <a:pt x="14387" y="5972"/>
                </a:cubicBezTo>
                <a:lnTo>
                  <a:pt x="16195" y="5972"/>
                </a:lnTo>
                <a:cubicBezTo>
                  <a:pt x="17189" y="5972"/>
                  <a:pt x="18003" y="5093"/>
                  <a:pt x="18003" y="3996"/>
                </a:cubicBezTo>
                <a:lnTo>
                  <a:pt x="20696" y="3996"/>
                </a:lnTo>
                <a:cubicBezTo>
                  <a:pt x="21197" y="3996"/>
                  <a:pt x="21600" y="3551"/>
                  <a:pt x="21600" y="2997"/>
                </a:cubicBezTo>
                <a:cubicBezTo>
                  <a:pt x="21600" y="2454"/>
                  <a:pt x="21197" y="1998"/>
                  <a:pt x="20696" y="1998"/>
                </a:cubicBezTo>
                <a:lnTo>
                  <a:pt x="18003" y="1998"/>
                </a:lnTo>
                <a:cubicBezTo>
                  <a:pt x="18003" y="903"/>
                  <a:pt x="17189" y="0"/>
                  <a:pt x="16195" y="0"/>
                </a:cubicBezTo>
                <a:lnTo>
                  <a:pt x="14387" y="0"/>
                </a:lnTo>
                <a:close/>
                <a:moveTo>
                  <a:pt x="14387" y="1998"/>
                </a:moveTo>
                <a:lnTo>
                  <a:pt x="16195" y="1998"/>
                </a:lnTo>
                <a:lnTo>
                  <a:pt x="16195" y="3996"/>
                </a:lnTo>
                <a:lnTo>
                  <a:pt x="14387" y="3996"/>
                </a:lnTo>
                <a:cubicBezTo>
                  <a:pt x="14387" y="3996"/>
                  <a:pt x="14387" y="1998"/>
                  <a:pt x="14387" y="1998"/>
                </a:cubicBezTo>
                <a:close/>
                <a:moveTo>
                  <a:pt x="5385" y="7814"/>
                </a:moveTo>
                <a:cubicBezTo>
                  <a:pt x="4392" y="7814"/>
                  <a:pt x="3597" y="8715"/>
                  <a:pt x="3597" y="9812"/>
                </a:cubicBezTo>
                <a:lnTo>
                  <a:pt x="884" y="9812"/>
                </a:lnTo>
                <a:cubicBezTo>
                  <a:pt x="391" y="9812"/>
                  <a:pt x="0" y="10267"/>
                  <a:pt x="0" y="10811"/>
                </a:cubicBezTo>
                <a:cubicBezTo>
                  <a:pt x="0" y="11365"/>
                  <a:pt x="391" y="11810"/>
                  <a:pt x="884" y="11810"/>
                </a:cubicBezTo>
                <a:lnTo>
                  <a:pt x="3597" y="11810"/>
                </a:lnTo>
                <a:cubicBezTo>
                  <a:pt x="3597" y="12908"/>
                  <a:pt x="4392" y="13786"/>
                  <a:pt x="5385" y="13786"/>
                </a:cubicBezTo>
                <a:lnTo>
                  <a:pt x="7193" y="13786"/>
                </a:lnTo>
                <a:cubicBezTo>
                  <a:pt x="8188" y="13786"/>
                  <a:pt x="9002" y="12908"/>
                  <a:pt x="9002" y="11810"/>
                </a:cubicBezTo>
                <a:lnTo>
                  <a:pt x="20696" y="11810"/>
                </a:lnTo>
                <a:cubicBezTo>
                  <a:pt x="21197" y="11810"/>
                  <a:pt x="21600" y="11365"/>
                  <a:pt x="21600" y="10811"/>
                </a:cubicBezTo>
                <a:cubicBezTo>
                  <a:pt x="21600" y="10267"/>
                  <a:pt x="21197" y="9812"/>
                  <a:pt x="20696" y="9812"/>
                </a:cubicBezTo>
                <a:lnTo>
                  <a:pt x="9002" y="9812"/>
                </a:lnTo>
                <a:cubicBezTo>
                  <a:pt x="9002" y="8715"/>
                  <a:pt x="8188" y="7814"/>
                  <a:pt x="7193" y="7814"/>
                </a:cubicBezTo>
                <a:lnTo>
                  <a:pt x="5385" y="7814"/>
                </a:lnTo>
                <a:close/>
                <a:moveTo>
                  <a:pt x="5385" y="9812"/>
                </a:moveTo>
                <a:lnTo>
                  <a:pt x="7193" y="9812"/>
                </a:lnTo>
                <a:cubicBezTo>
                  <a:pt x="7193" y="9812"/>
                  <a:pt x="7193" y="11810"/>
                  <a:pt x="7193" y="11810"/>
                </a:cubicBezTo>
                <a:lnTo>
                  <a:pt x="5385" y="11810"/>
                </a:lnTo>
                <a:lnTo>
                  <a:pt x="5385" y="9812"/>
                </a:lnTo>
                <a:close/>
                <a:moveTo>
                  <a:pt x="10790" y="15628"/>
                </a:moveTo>
                <a:cubicBezTo>
                  <a:pt x="9796" y="15628"/>
                  <a:pt x="9002" y="16530"/>
                  <a:pt x="9002" y="17626"/>
                </a:cubicBezTo>
                <a:lnTo>
                  <a:pt x="884" y="17626"/>
                </a:lnTo>
                <a:cubicBezTo>
                  <a:pt x="391" y="17626"/>
                  <a:pt x="0" y="18072"/>
                  <a:pt x="0" y="18625"/>
                </a:cubicBezTo>
                <a:cubicBezTo>
                  <a:pt x="0" y="19167"/>
                  <a:pt x="391" y="19624"/>
                  <a:pt x="884" y="19624"/>
                </a:cubicBezTo>
                <a:lnTo>
                  <a:pt x="9002" y="19624"/>
                </a:lnTo>
                <a:cubicBezTo>
                  <a:pt x="9002" y="20719"/>
                  <a:pt x="9796" y="21600"/>
                  <a:pt x="10790" y="21600"/>
                </a:cubicBezTo>
                <a:lnTo>
                  <a:pt x="12598" y="21600"/>
                </a:lnTo>
                <a:cubicBezTo>
                  <a:pt x="13592" y="21600"/>
                  <a:pt x="14387" y="20719"/>
                  <a:pt x="14387" y="19624"/>
                </a:cubicBezTo>
                <a:lnTo>
                  <a:pt x="20696" y="19624"/>
                </a:lnTo>
                <a:cubicBezTo>
                  <a:pt x="21197" y="19624"/>
                  <a:pt x="21600" y="19167"/>
                  <a:pt x="21600" y="18625"/>
                </a:cubicBezTo>
                <a:cubicBezTo>
                  <a:pt x="21600" y="18072"/>
                  <a:pt x="21197" y="17626"/>
                  <a:pt x="20696" y="17626"/>
                </a:cubicBezTo>
                <a:lnTo>
                  <a:pt x="14387" y="17626"/>
                </a:lnTo>
                <a:cubicBezTo>
                  <a:pt x="14387" y="16530"/>
                  <a:pt x="13592" y="15628"/>
                  <a:pt x="12598" y="15628"/>
                </a:cubicBezTo>
                <a:lnTo>
                  <a:pt x="10790" y="15628"/>
                </a:lnTo>
                <a:close/>
                <a:moveTo>
                  <a:pt x="10790" y="17626"/>
                </a:moveTo>
                <a:lnTo>
                  <a:pt x="12598" y="17626"/>
                </a:lnTo>
                <a:cubicBezTo>
                  <a:pt x="12598" y="17626"/>
                  <a:pt x="12598" y="19624"/>
                  <a:pt x="12598" y="19624"/>
                </a:cubicBezTo>
                <a:lnTo>
                  <a:pt x="10790" y="19624"/>
                </a:lnTo>
                <a:lnTo>
                  <a:pt x="10790" y="17626"/>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grpSp>
        <p:nvGrpSpPr>
          <p:cNvPr id="982" name="Google Shape;982;p36"/>
          <p:cNvGrpSpPr/>
          <p:nvPr/>
        </p:nvGrpSpPr>
        <p:grpSpPr>
          <a:xfrm>
            <a:off x="4539389" y="4626362"/>
            <a:ext cx="248409" cy="204075"/>
            <a:chOff x="10466075" y="2969325"/>
            <a:chExt cx="823639" cy="566875"/>
          </a:xfrm>
        </p:grpSpPr>
        <p:cxnSp>
          <p:nvCxnSpPr>
            <p:cNvPr id="983" name="Google Shape;983;p36"/>
            <p:cNvCxnSpPr/>
            <p:nvPr/>
          </p:nvCxnSpPr>
          <p:spPr>
            <a:xfrm flipH="1" rot="10800000">
              <a:off x="10616214" y="3014625"/>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984" name="Google Shape;984;p36"/>
            <p:cNvGrpSpPr/>
            <p:nvPr/>
          </p:nvGrpSpPr>
          <p:grpSpPr>
            <a:xfrm>
              <a:off x="10466075" y="2969325"/>
              <a:ext cx="68850" cy="95400"/>
              <a:chOff x="10480350" y="2969325"/>
              <a:chExt cx="68850" cy="95400"/>
            </a:xfrm>
          </p:grpSpPr>
          <p:cxnSp>
            <p:nvCxnSpPr>
              <p:cNvPr id="985" name="Google Shape;985;p36"/>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986" name="Google Shape;986;p36"/>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987" name="Google Shape;987;p36"/>
            <p:cNvCxnSpPr/>
            <p:nvPr/>
          </p:nvCxnSpPr>
          <p:spPr>
            <a:xfrm flipH="1" rot="10800000">
              <a:off x="10616214" y="3171783"/>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988" name="Google Shape;988;p36"/>
            <p:cNvGrpSpPr/>
            <p:nvPr/>
          </p:nvGrpSpPr>
          <p:grpSpPr>
            <a:xfrm>
              <a:off x="10466075" y="3126483"/>
              <a:ext cx="68850" cy="95400"/>
              <a:chOff x="10480350" y="2969325"/>
              <a:chExt cx="68850" cy="95400"/>
            </a:xfrm>
          </p:grpSpPr>
          <p:cxnSp>
            <p:nvCxnSpPr>
              <p:cNvPr id="989" name="Google Shape;989;p36"/>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990" name="Google Shape;990;p36"/>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991" name="Google Shape;991;p36"/>
            <p:cNvCxnSpPr/>
            <p:nvPr/>
          </p:nvCxnSpPr>
          <p:spPr>
            <a:xfrm flipH="1" rot="10800000">
              <a:off x="10604200" y="3328942"/>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992" name="Google Shape;992;p36"/>
            <p:cNvGrpSpPr/>
            <p:nvPr/>
          </p:nvGrpSpPr>
          <p:grpSpPr>
            <a:xfrm>
              <a:off x="10466075" y="3283642"/>
              <a:ext cx="68850" cy="95400"/>
              <a:chOff x="10480350" y="2969325"/>
              <a:chExt cx="68850" cy="95400"/>
            </a:xfrm>
          </p:grpSpPr>
          <p:cxnSp>
            <p:nvCxnSpPr>
              <p:cNvPr id="993" name="Google Shape;993;p36"/>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994" name="Google Shape;994;p36"/>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995" name="Google Shape;995;p36"/>
            <p:cNvCxnSpPr/>
            <p:nvPr/>
          </p:nvCxnSpPr>
          <p:spPr>
            <a:xfrm flipH="1" rot="10800000">
              <a:off x="10608198" y="3486100"/>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996" name="Google Shape;996;p36"/>
            <p:cNvGrpSpPr/>
            <p:nvPr/>
          </p:nvGrpSpPr>
          <p:grpSpPr>
            <a:xfrm>
              <a:off x="10466075" y="3440800"/>
              <a:ext cx="68850" cy="95400"/>
              <a:chOff x="10480350" y="2969325"/>
              <a:chExt cx="68850" cy="95400"/>
            </a:xfrm>
          </p:grpSpPr>
          <p:cxnSp>
            <p:nvCxnSpPr>
              <p:cNvPr id="997" name="Google Shape;997;p36"/>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998" name="Google Shape;998;p36"/>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grpSp>
      <p:grpSp>
        <p:nvGrpSpPr>
          <p:cNvPr id="999" name="Google Shape;999;p36"/>
          <p:cNvGrpSpPr/>
          <p:nvPr/>
        </p:nvGrpSpPr>
        <p:grpSpPr>
          <a:xfrm>
            <a:off x="3847700" y="4564156"/>
            <a:ext cx="194851" cy="241710"/>
            <a:chOff x="6591159" y="2063137"/>
            <a:chExt cx="383868" cy="555399"/>
          </a:xfrm>
        </p:grpSpPr>
        <p:grpSp>
          <p:nvGrpSpPr>
            <p:cNvPr id="1000" name="Google Shape;1000;p36"/>
            <p:cNvGrpSpPr/>
            <p:nvPr/>
          </p:nvGrpSpPr>
          <p:grpSpPr>
            <a:xfrm>
              <a:off x="6607898" y="2063137"/>
              <a:ext cx="367129" cy="555399"/>
              <a:chOff x="8807775" y="2702950"/>
              <a:chExt cx="528700" cy="799825"/>
            </a:xfrm>
          </p:grpSpPr>
          <p:grpSp>
            <p:nvGrpSpPr>
              <p:cNvPr id="1001" name="Google Shape;1001;p36"/>
              <p:cNvGrpSpPr/>
              <p:nvPr/>
            </p:nvGrpSpPr>
            <p:grpSpPr>
              <a:xfrm>
                <a:off x="8807775" y="3012575"/>
                <a:ext cx="528700" cy="490200"/>
                <a:chOff x="8436300" y="2957850"/>
                <a:chExt cx="528700" cy="490200"/>
              </a:xfrm>
            </p:grpSpPr>
            <p:sp>
              <p:nvSpPr>
                <p:cNvPr id="1002" name="Google Shape;1002;p36"/>
                <p:cNvSpPr/>
                <p:nvPr/>
              </p:nvSpPr>
              <p:spPr>
                <a:xfrm>
                  <a:off x="8436300" y="3188250"/>
                  <a:ext cx="85800" cy="25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6"/>
                <p:cNvSpPr/>
                <p:nvPr/>
              </p:nvSpPr>
              <p:spPr>
                <a:xfrm>
                  <a:off x="8583933" y="3069150"/>
                  <a:ext cx="85800" cy="37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6"/>
                <p:cNvSpPr/>
                <p:nvPr/>
              </p:nvSpPr>
              <p:spPr>
                <a:xfrm>
                  <a:off x="8731567" y="3130950"/>
                  <a:ext cx="85800" cy="31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6"/>
                <p:cNvSpPr/>
                <p:nvPr/>
              </p:nvSpPr>
              <p:spPr>
                <a:xfrm>
                  <a:off x="8879200" y="2957850"/>
                  <a:ext cx="85800" cy="4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6" name="Google Shape;1006;p36"/>
              <p:cNvSpPr/>
              <p:nvPr/>
            </p:nvSpPr>
            <p:spPr>
              <a:xfrm rot="2118033">
                <a:off x="9039462" y="2738891"/>
                <a:ext cx="219082" cy="298318"/>
              </a:xfrm>
              <a:prstGeom prst="bentUpArrow">
                <a:avLst>
                  <a:gd fmla="val 25000" name="adj1"/>
                  <a:gd fmla="val 25000" name="adj2"/>
                  <a:gd fmla="val 2500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 name="Google Shape;1007;p36"/>
            <p:cNvSpPr/>
            <p:nvPr/>
          </p:nvSpPr>
          <p:spPr>
            <a:xfrm rot="2264808">
              <a:off x="6661536" y="2184883"/>
              <a:ext cx="47046" cy="246385"/>
            </a:xfrm>
            <a:prstGeom prst="rect">
              <a:avLst/>
            </a:prstGeom>
            <a:solidFill>
              <a:srgbClr val="F2F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8" name="Google Shape;1008;p36"/>
          <p:cNvSpPr txBox="1"/>
          <p:nvPr/>
        </p:nvSpPr>
        <p:spPr>
          <a:xfrm>
            <a:off x="2553927" y="4149450"/>
            <a:ext cx="1136400" cy="1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Nunito ExtraBold"/>
                <a:ea typeface="Nunito ExtraBold"/>
                <a:cs typeface="Nunito ExtraBold"/>
                <a:sym typeface="Nunito ExtraBold"/>
              </a:rPr>
              <a:t>Intelligence Artificielles</a:t>
            </a:r>
            <a:endParaRPr sz="1000">
              <a:solidFill>
                <a:srgbClr val="FFFFFF"/>
              </a:solidFill>
              <a:latin typeface="Nunito ExtraBold"/>
              <a:ea typeface="Nunito ExtraBold"/>
              <a:cs typeface="Nunito ExtraBold"/>
              <a:sym typeface="Nunito ExtraBold"/>
            </a:endParaRPr>
          </a:p>
        </p:txBody>
      </p:sp>
      <p:graphicFrame>
        <p:nvGraphicFramePr>
          <p:cNvPr id="1009" name="Google Shape;1009;p36"/>
          <p:cNvGraphicFramePr/>
          <p:nvPr/>
        </p:nvGraphicFramePr>
        <p:xfrm>
          <a:off x="1732700" y="1865775"/>
          <a:ext cx="3000000" cy="3000000"/>
        </p:xfrm>
        <a:graphic>
          <a:graphicData uri="http://schemas.openxmlformats.org/drawingml/2006/table">
            <a:tbl>
              <a:tblPr>
                <a:noFill/>
                <a:tableStyleId>{9E4E06D0-9840-4CDF-8FDF-CAFFDCEE7517}</a:tableStyleId>
              </a:tblPr>
              <a:tblGrid>
                <a:gridCol w="2413000"/>
                <a:gridCol w="2413000"/>
              </a:tblGrid>
              <a:tr h="100000">
                <a:tc>
                  <a:txBody>
                    <a:bodyPr>
                      <a:noAutofit/>
                    </a:bodyPr>
                    <a:lstStyle/>
                    <a:p>
                      <a:pPr indent="0" lvl="0" marL="0" rtl="0" algn="l">
                        <a:spcBef>
                          <a:spcPts val="0"/>
                        </a:spcBef>
                        <a:spcAft>
                          <a:spcPts val="0"/>
                        </a:spcAft>
                        <a:buNone/>
                      </a:pPr>
                      <a:r>
                        <a:rPr b="1" lang="en"/>
                        <a:t>Algorithmes</a:t>
                      </a:r>
                      <a:endParaRPr b="1"/>
                    </a:p>
                  </a:txBody>
                  <a:tcPr marT="91425" marB="91425" marR="91425" marL="91425"/>
                </a:tc>
                <a:tc>
                  <a:txBody>
                    <a:bodyPr>
                      <a:noAutofit/>
                    </a:bodyPr>
                    <a:lstStyle/>
                    <a:p>
                      <a:pPr indent="0" lvl="0" marL="0" rtl="0" algn="l">
                        <a:spcBef>
                          <a:spcPts val="0"/>
                        </a:spcBef>
                        <a:spcAft>
                          <a:spcPts val="0"/>
                        </a:spcAft>
                        <a:buNone/>
                      </a:pPr>
                      <a:r>
                        <a:rPr b="1" lang="en"/>
                        <a:t>R2</a:t>
                      </a:r>
                      <a:endParaRPr b="1"/>
                    </a:p>
                  </a:txBody>
                  <a:tcPr marT="91425" marB="91425" marR="91425" marL="91425"/>
                </a:tc>
              </a:tr>
              <a:tr h="381000">
                <a:tc>
                  <a:txBody>
                    <a:bodyPr>
                      <a:noAutofit/>
                    </a:bodyPr>
                    <a:lstStyle/>
                    <a:p>
                      <a:pPr indent="0" lvl="0" marL="0" rtl="0" algn="l">
                        <a:spcBef>
                          <a:spcPts val="0"/>
                        </a:spcBef>
                        <a:spcAft>
                          <a:spcPts val="0"/>
                        </a:spcAft>
                        <a:buNone/>
                      </a:pPr>
                      <a:r>
                        <a:rPr lang="en"/>
                        <a:t>Lasso</a:t>
                      </a:r>
                      <a:endParaRPr/>
                    </a:p>
                  </a:txBody>
                  <a:tcPr marT="91425" marB="91425" marR="91425" marL="91425"/>
                </a:tc>
                <a:tc>
                  <a:txBody>
                    <a:bodyPr>
                      <a:noAutofit/>
                    </a:bodyPr>
                    <a:lstStyle/>
                    <a:p>
                      <a:pPr indent="0" lvl="0" marL="0" rtl="0" algn="l">
                        <a:spcBef>
                          <a:spcPts val="0"/>
                        </a:spcBef>
                        <a:spcAft>
                          <a:spcPts val="0"/>
                        </a:spcAft>
                        <a:buNone/>
                      </a:pPr>
                      <a:r>
                        <a:rPr lang="en"/>
                        <a:t>0.67743</a:t>
                      </a:r>
                      <a:endParaRPr/>
                    </a:p>
                  </a:txBody>
                  <a:tcPr marT="91425" marB="91425" marR="91425" marL="91425"/>
                </a:tc>
              </a:tr>
              <a:tr h="381000">
                <a:tc>
                  <a:txBody>
                    <a:bodyPr>
                      <a:noAutofit/>
                    </a:bodyPr>
                    <a:lstStyle/>
                    <a:p>
                      <a:pPr indent="0" lvl="0" marL="0" rtl="0" algn="l">
                        <a:spcBef>
                          <a:spcPts val="0"/>
                        </a:spcBef>
                        <a:spcAft>
                          <a:spcPts val="0"/>
                        </a:spcAft>
                        <a:buNone/>
                      </a:pPr>
                      <a:r>
                        <a:rPr lang="en"/>
                        <a:t>Ridge</a:t>
                      </a:r>
                      <a:endParaRPr/>
                    </a:p>
                  </a:txBody>
                  <a:tcPr marT="91425" marB="91425" marR="91425" marL="91425"/>
                </a:tc>
                <a:tc>
                  <a:txBody>
                    <a:bodyPr>
                      <a:noAutofit/>
                    </a:bodyPr>
                    <a:lstStyle/>
                    <a:p>
                      <a:pPr indent="0" lvl="0" marL="0" rtl="0" algn="l">
                        <a:spcBef>
                          <a:spcPts val="0"/>
                        </a:spcBef>
                        <a:spcAft>
                          <a:spcPts val="0"/>
                        </a:spcAft>
                        <a:buNone/>
                      </a:pPr>
                      <a:r>
                        <a:rPr lang="en"/>
                        <a:t>0.67748</a:t>
                      </a:r>
                      <a:endParaRPr/>
                    </a:p>
                  </a:txBody>
                  <a:tcPr marT="91425" marB="91425" marR="91425" marL="91425"/>
                </a:tc>
              </a:tr>
              <a:tr h="381000">
                <a:tc>
                  <a:txBody>
                    <a:bodyPr>
                      <a:noAutofit/>
                    </a:bodyPr>
                    <a:lstStyle/>
                    <a:p>
                      <a:pPr indent="0" lvl="0" marL="0" rtl="0" algn="l">
                        <a:spcBef>
                          <a:spcPts val="0"/>
                        </a:spcBef>
                        <a:spcAft>
                          <a:spcPts val="0"/>
                        </a:spcAft>
                        <a:buNone/>
                      </a:pPr>
                      <a:r>
                        <a:rPr lang="en"/>
                        <a:t>Polynomiale (degré 2)</a:t>
                      </a:r>
                      <a:endParaRPr/>
                    </a:p>
                  </a:txBody>
                  <a:tcPr marT="91425" marB="91425" marR="91425" marL="91425"/>
                </a:tc>
                <a:tc>
                  <a:txBody>
                    <a:bodyPr>
                      <a:noAutofit/>
                    </a:bodyPr>
                    <a:lstStyle/>
                    <a:p>
                      <a:pPr indent="0" lvl="0" marL="0" rtl="0" algn="l">
                        <a:spcBef>
                          <a:spcPts val="0"/>
                        </a:spcBef>
                        <a:spcAft>
                          <a:spcPts val="0"/>
                        </a:spcAft>
                        <a:buNone/>
                      </a:pPr>
                      <a:r>
                        <a:rPr lang="en"/>
                        <a:t>0.81804</a:t>
                      </a:r>
                      <a:endParaRPr/>
                    </a:p>
                  </a:txBody>
                  <a:tcPr marT="91425" marB="91425" marR="91425" marL="91425"/>
                </a:tc>
              </a:tr>
            </a:tbl>
          </a:graphicData>
        </a:graphic>
      </p:graphicFrame>
      <p:sp>
        <p:nvSpPr>
          <p:cNvPr id="1010" name="Google Shape;1010;p3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37"/>
          <p:cNvSpPr txBox="1"/>
          <p:nvPr>
            <p:ph idx="4294967295" type="title"/>
          </p:nvPr>
        </p:nvSpPr>
        <p:spPr>
          <a:xfrm>
            <a:off x="625975" y="2286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Arbre de décision</a:t>
            </a:r>
            <a:endParaRPr/>
          </a:p>
        </p:txBody>
      </p:sp>
      <p:sp>
        <p:nvSpPr>
          <p:cNvPr id="1016" name="Google Shape;1016;p37"/>
          <p:cNvSpPr txBox="1"/>
          <p:nvPr>
            <p:ph idx="1" type="body"/>
          </p:nvPr>
        </p:nvSpPr>
        <p:spPr>
          <a:xfrm>
            <a:off x="557650" y="1316800"/>
            <a:ext cx="3430500" cy="36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400"/>
              <a:t>Définition :</a:t>
            </a:r>
            <a:endParaRPr b="1" sz="1400"/>
          </a:p>
          <a:p>
            <a:pPr indent="0" lvl="0" marL="0" rtl="0" algn="l">
              <a:spcBef>
                <a:spcPts val="1600"/>
              </a:spcBef>
              <a:spcAft>
                <a:spcPts val="0"/>
              </a:spcAft>
              <a:buNone/>
            </a:pPr>
            <a:r>
              <a:rPr lang="en"/>
              <a:t>La structure des données sous forme de séquences de décisions (Arbre)</a:t>
            </a:r>
            <a:endParaRPr/>
          </a:p>
          <a:p>
            <a:pPr indent="0" lvl="0" marL="0" rtl="0" algn="l">
              <a:spcBef>
                <a:spcPts val="1600"/>
              </a:spcBef>
              <a:spcAft>
                <a:spcPts val="0"/>
              </a:spcAft>
              <a:buClr>
                <a:srgbClr val="000000"/>
              </a:buClr>
              <a:buSzPts val="1100"/>
              <a:buFont typeface="Arial"/>
              <a:buNone/>
            </a:pPr>
            <a:r>
              <a:t/>
            </a:r>
            <a:endParaRPr/>
          </a:p>
          <a:p>
            <a:pPr indent="0" lvl="0" marL="0" rtl="0" algn="l">
              <a:spcBef>
                <a:spcPts val="1600"/>
              </a:spcBef>
              <a:spcAft>
                <a:spcPts val="0"/>
              </a:spcAft>
              <a:buClr>
                <a:srgbClr val="000000"/>
              </a:buClr>
              <a:buSzPts val="1100"/>
              <a:buFont typeface="Arial"/>
              <a:buNone/>
            </a:pPr>
            <a:r>
              <a:rPr b="1" lang="en" sz="1400"/>
              <a:t>Objectif  </a:t>
            </a:r>
            <a:r>
              <a:rPr b="1" lang="en" sz="1400"/>
              <a:t>?</a:t>
            </a:r>
            <a:endParaRPr sz="1400"/>
          </a:p>
          <a:p>
            <a:pPr indent="0" lvl="0" marL="0" rtl="0" algn="l">
              <a:spcBef>
                <a:spcPts val="1600"/>
              </a:spcBef>
              <a:spcAft>
                <a:spcPts val="0"/>
              </a:spcAft>
              <a:buNone/>
            </a:pPr>
            <a:r>
              <a:rPr lang="en"/>
              <a:t>Prédire un résultat</a:t>
            </a:r>
            <a:endParaRPr sz="1000"/>
          </a:p>
          <a:p>
            <a:pPr indent="0" lvl="0" marL="0" rtl="0" algn="l">
              <a:spcBef>
                <a:spcPts val="1600"/>
              </a:spcBef>
              <a:spcAft>
                <a:spcPts val="0"/>
              </a:spcAft>
              <a:buNone/>
            </a:pPr>
            <a:r>
              <a:rPr b="1" lang="en"/>
              <a:t>Avantages : </a:t>
            </a:r>
            <a:endParaRPr b="1"/>
          </a:p>
          <a:p>
            <a:pPr indent="-311150" lvl="0" marL="457200" rtl="0" algn="l">
              <a:spcBef>
                <a:spcPts val="1600"/>
              </a:spcBef>
              <a:spcAft>
                <a:spcPts val="0"/>
              </a:spcAft>
              <a:buSzPts val="1300"/>
              <a:buChar char="-"/>
            </a:pPr>
            <a:r>
              <a:rPr lang="en"/>
              <a:t>Peu de préparation de données</a:t>
            </a:r>
            <a:endParaRPr/>
          </a:p>
          <a:p>
            <a:pPr indent="-311150" lvl="0" marL="457200" rtl="0" algn="l">
              <a:spcBef>
                <a:spcPts val="0"/>
              </a:spcBef>
              <a:spcAft>
                <a:spcPts val="0"/>
              </a:spcAft>
              <a:buSzPts val="1300"/>
              <a:buChar char="-"/>
            </a:pPr>
            <a:r>
              <a:rPr lang="en"/>
              <a:t>Logique oui/non</a:t>
            </a:r>
            <a:endParaRPr/>
          </a:p>
          <a:p>
            <a:pPr indent="-311150" lvl="0" marL="457200" rtl="0" algn="l">
              <a:spcBef>
                <a:spcPts val="0"/>
              </a:spcBef>
              <a:spcAft>
                <a:spcPts val="0"/>
              </a:spcAft>
              <a:buSzPts val="1300"/>
              <a:buChar char="-"/>
            </a:pPr>
            <a:r>
              <a:rPr lang="en" sz="1200">
                <a:solidFill>
                  <a:srgbClr val="000000"/>
                </a:solidFill>
                <a:latin typeface="Calibri"/>
                <a:ea typeface="Calibri"/>
                <a:cs typeface="Calibri"/>
                <a:sym typeface="Calibri"/>
              </a:rPr>
              <a:t>Performant sur de grands jeux de données</a:t>
            </a:r>
            <a:endParaRPr/>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sp>
        <p:nvSpPr>
          <p:cNvPr id="1017" name="Google Shape;1017;p37"/>
          <p:cNvSpPr/>
          <p:nvPr/>
        </p:nvSpPr>
        <p:spPr>
          <a:xfrm>
            <a:off x="5212924" y="1901500"/>
            <a:ext cx="1356000" cy="4425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Superficie</a:t>
            </a:r>
            <a:endParaRPr b="1">
              <a:solidFill>
                <a:srgbClr val="FFFFFF"/>
              </a:solidFill>
            </a:endParaRPr>
          </a:p>
        </p:txBody>
      </p:sp>
      <p:sp>
        <p:nvSpPr>
          <p:cNvPr id="1018" name="Google Shape;1018;p37"/>
          <p:cNvSpPr/>
          <p:nvPr/>
        </p:nvSpPr>
        <p:spPr>
          <a:xfrm>
            <a:off x="6877774" y="2969250"/>
            <a:ext cx="1356000" cy="4425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 &gt; </a:t>
            </a:r>
            <a:r>
              <a:rPr b="1" lang="en" sz="1000">
                <a:solidFill>
                  <a:srgbClr val="FFFFFF"/>
                </a:solidFill>
                <a:latin typeface="Roboto"/>
                <a:ea typeface="Roboto"/>
                <a:cs typeface="Roboto"/>
                <a:sym typeface="Roboto"/>
              </a:rPr>
              <a:t>2000</a:t>
            </a:r>
            <a:endParaRPr b="1">
              <a:solidFill>
                <a:srgbClr val="FFFFFF"/>
              </a:solidFill>
            </a:endParaRPr>
          </a:p>
        </p:txBody>
      </p:sp>
      <p:sp>
        <p:nvSpPr>
          <p:cNvPr id="1019" name="Google Shape;1019;p37"/>
          <p:cNvSpPr/>
          <p:nvPr/>
        </p:nvSpPr>
        <p:spPr>
          <a:xfrm>
            <a:off x="3823281" y="2951050"/>
            <a:ext cx="1356000" cy="4425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&lt; 1000</a:t>
            </a:r>
            <a:endParaRPr b="1">
              <a:solidFill>
                <a:srgbClr val="FFFFFF"/>
              </a:solidFill>
            </a:endParaRPr>
          </a:p>
        </p:txBody>
      </p:sp>
      <p:sp>
        <p:nvSpPr>
          <p:cNvPr id="1020" name="Google Shape;1020;p37"/>
          <p:cNvSpPr/>
          <p:nvPr/>
        </p:nvSpPr>
        <p:spPr>
          <a:xfrm>
            <a:off x="3011025" y="3868950"/>
            <a:ext cx="1356000" cy="4425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150000  </a:t>
            </a:r>
            <a:endParaRPr b="1">
              <a:solidFill>
                <a:srgbClr val="FFFFFF"/>
              </a:solidFill>
            </a:endParaRPr>
          </a:p>
        </p:txBody>
      </p:sp>
      <p:sp>
        <p:nvSpPr>
          <p:cNvPr id="1021" name="Google Shape;1021;p37"/>
          <p:cNvSpPr/>
          <p:nvPr/>
        </p:nvSpPr>
        <p:spPr>
          <a:xfrm>
            <a:off x="4501438" y="3868950"/>
            <a:ext cx="1356000" cy="4425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200000 USD</a:t>
            </a:r>
            <a:endParaRPr b="1">
              <a:solidFill>
                <a:srgbClr val="FFFFFF"/>
              </a:solidFill>
            </a:endParaRPr>
          </a:p>
        </p:txBody>
      </p:sp>
      <p:sp>
        <p:nvSpPr>
          <p:cNvPr id="1022" name="Google Shape;1022;p37"/>
          <p:cNvSpPr/>
          <p:nvPr/>
        </p:nvSpPr>
        <p:spPr>
          <a:xfrm>
            <a:off x="6132573" y="3868950"/>
            <a:ext cx="1356000" cy="4425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538000 USD</a:t>
            </a:r>
            <a:endParaRPr b="1">
              <a:solidFill>
                <a:srgbClr val="FFFFFF"/>
              </a:solidFill>
            </a:endParaRPr>
          </a:p>
        </p:txBody>
      </p:sp>
      <p:sp>
        <p:nvSpPr>
          <p:cNvPr id="1023" name="Google Shape;1023;p37"/>
          <p:cNvSpPr/>
          <p:nvPr/>
        </p:nvSpPr>
        <p:spPr>
          <a:xfrm>
            <a:off x="7566142" y="3868950"/>
            <a:ext cx="1356000" cy="4425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285000 USD</a:t>
            </a:r>
            <a:endParaRPr b="1">
              <a:solidFill>
                <a:srgbClr val="FFFFFF"/>
              </a:solidFill>
            </a:endParaRPr>
          </a:p>
        </p:txBody>
      </p:sp>
      <p:sp>
        <p:nvSpPr>
          <p:cNvPr id="1024" name="Google Shape;1024;p37"/>
          <p:cNvSpPr txBox="1"/>
          <p:nvPr/>
        </p:nvSpPr>
        <p:spPr>
          <a:xfrm>
            <a:off x="3244869" y="2951060"/>
            <a:ext cx="5112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oui</a:t>
            </a:r>
            <a:endParaRPr b="1"/>
          </a:p>
        </p:txBody>
      </p:sp>
      <p:sp>
        <p:nvSpPr>
          <p:cNvPr id="1025" name="Google Shape;1025;p37"/>
          <p:cNvSpPr txBox="1"/>
          <p:nvPr/>
        </p:nvSpPr>
        <p:spPr>
          <a:xfrm>
            <a:off x="5230982" y="3411085"/>
            <a:ext cx="5112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non</a:t>
            </a:r>
            <a:endParaRPr b="1"/>
          </a:p>
        </p:txBody>
      </p:sp>
      <p:sp>
        <p:nvSpPr>
          <p:cNvPr id="1026" name="Google Shape;1026;p37"/>
          <p:cNvSpPr txBox="1"/>
          <p:nvPr/>
        </p:nvSpPr>
        <p:spPr>
          <a:xfrm>
            <a:off x="8301148" y="3315435"/>
            <a:ext cx="5112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non</a:t>
            </a:r>
            <a:endParaRPr b="1"/>
          </a:p>
        </p:txBody>
      </p:sp>
      <p:sp>
        <p:nvSpPr>
          <p:cNvPr id="1027" name="Google Shape;1027;p37"/>
          <p:cNvSpPr txBox="1"/>
          <p:nvPr/>
        </p:nvSpPr>
        <p:spPr>
          <a:xfrm>
            <a:off x="6299193" y="3411085"/>
            <a:ext cx="5112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oui</a:t>
            </a:r>
            <a:endParaRPr b="1"/>
          </a:p>
        </p:txBody>
      </p:sp>
      <p:sp>
        <p:nvSpPr>
          <p:cNvPr id="1028" name="Google Shape;1028;p37"/>
          <p:cNvSpPr txBox="1"/>
          <p:nvPr/>
        </p:nvSpPr>
        <p:spPr>
          <a:xfrm>
            <a:off x="4501312" y="2316362"/>
            <a:ext cx="5112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oui</a:t>
            </a:r>
            <a:endParaRPr b="1"/>
          </a:p>
        </p:txBody>
      </p:sp>
      <p:sp>
        <p:nvSpPr>
          <p:cNvPr id="1029" name="Google Shape;1029;p37"/>
          <p:cNvSpPr txBox="1"/>
          <p:nvPr/>
        </p:nvSpPr>
        <p:spPr>
          <a:xfrm>
            <a:off x="6769340" y="2343862"/>
            <a:ext cx="5112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non</a:t>
            </a:r>
            <a:endParaRPr b="1"/>
          </a:p>
        </p:txBody>
      </p:sp>
      <p:cxnSp>
        <p:nvCxnSpPr>
          <p:cNvPr id="1030" name="Google Shape;1030;p37"/>
          <p:cNvCxnSpPr>
            <a:stCxn id="1017" idx="2"/>
          </p:cNvCxnSpPr>
          <p:nvPr/>
        </p:nvCxnSpPr>
        <p:spPr>
          <a:xfrm flipH="1">
            <a:off x="4949524" y="2344000"/>
            <a:ext cx="941400" cy="637500"/>
          </a:xfrm>
          <a:prstGeom prst="straightConnector1">
            <a:avLst/>
          </a:prstGeom>
          <a:noFill/>
          <a:ln cap="flat" cmpd="sng" w="38100">
            <a:solidFill>
              <a:schemeClr val="dk2"/>
            </a:solidFill>
            <a:prstDash val="solid"/>
            <a:round/>
            <a:headEnd len="med" w="med" type="none"/>
            <a:tailEnd len="med" w="med" type="triangle"/>
          </a:ln>
        </p:spPr>
      </p:cxnSp>
      <p:cxnSp>
        <p:nvCxnSpPr>
          <p:cNvPr id="1031" name="Google Shape;1031;p37"/>
          <p:cNvCxnSpPr>
            <a:stCxn id="1019" idx="2"/>
          </p:cNvCxnSpPr>
          <p:nvPr/>
        </p:nvCxnSpPr>
        <p:spPr>
          <a:xfrm flipH="1">
            <a:off x="3756081" y="3393550"/>
            <a:ext cx="745200" cy="515400"/>
          </a:xfrm>
          <a:prstGeom prst="straightConnector1">
            <a:avLst/>
          </a:prstGeom>
          <a:noFill/>
          <a:ln cap="flat" cmpd="sng" w="38100">
            <a:solidFill>
              <a:schemeClr val="dk2"/>
            </a:solidFill>
            <a:prstDash val="solid"/>
            <a:round/>
            <a:headEnd len="med" w="med" type="none"/>
            <a:tailEnd len="med" w="med" type="triangle"/>
          </a:ln>
        </p:spPr>
      </p:cxnSp>
      <p:cxnSp>
        <p:nvCxnSpPr>
          <p:cNvPr id="1032" name="Google Shape;1032;p37"/>
          <p:cNvCxnSpPr/>
          <p:nvPr/>
        </p:nvCxnSpPr>
        <p:spPr>
          <a:xfrm flipH="1">
            <a:off x="6846969" y="3423751"/>
            <a:ext cx="624600" cy="433200"/>
          </a:xfrm>
          <a:prstGeom prst="straightConnector1">
            <a:avLst/>
          </a:prstGeom>
          <a:noFill/>
          <a:ln cap="flat" cmpd="sng" w="38100">
            <a:solidFill>
              <a:schemeClr val="dk2"/>
            </a:solidFill>
            <a:prstDash val="solid"/>
            <a:round/>
            <a:headEnd len="med" w="med" type="none"/>
            <a:tailEnd len="med" w="med" type="triangle"/>
          </a:ln>
        </p:spPr>
      </p:cxnSp>
      <p:cxnSp>
        <p:nvCxnSpPr>
          <p:cNvPr id="1033" name="Google Shape;1033;p37"/>
          <p:cNvCxnSpPr>
            <a:stCxn id="1017" idx="2"/>
          </p:cNvCxnSpPr>
          <p:nvPr/>
        </p:nvCxnSpPr>
        <p:spPr>
          <a:xfrm>
            <a:off x="5890924" y="2344000"/>
            <a:ext cx="1113600" cy="675300"/>
          </a:xfrm>
          <a:prstGeom prst="straightConnector1">
            <a:avLst/>
          </a:prstGeom>
          <a:noFill/>
          <a:ln cap="flat" cmpd="sng" w="38100">
            <a:solidFill>
              <a:schemeClr val="dk2"/>
            </a:solidFill>
            <a:prstDash val="solid"/>
            <a:round/>
            <a:headEnd len="med" w="med" type="none"/>
            <a:tailEnd len="med" w="med" type="triangle"/>
          </a:ln>
        </p:spPr>
      </p:cxnSp>
      <p:cxnSp>
        <p:nvCxnSpPr>
          <p:cNvPr id="1034" name="Google Shape;1034;p37"/>
          <p:cNvCxnSpPr>
            <a:stCxn id="1019" idx="2"/>
          </p:cNvCxnSpPr>
          <p:nvPr/>
        </p:nvCxnSpPr>
        <p:spPr>
          <a:xfrm>
            <a:off x="4501281" y="3393550"/>
            <a:ext cx="920700" cy="439200"/>
          </a:xfrm>
          <a:prstGeom prst="straightConnector1">
            <a:avLst/>
          </a:prstGeom>
          <a:noFill/>
          <a:ln cap="flat" cmpd="sng" w="38100">
            <a:solidFill>
              <a:schemeClr val="dk2"/>
            </a:solidFill>
            <a:prstDash val="solid"/>
            <a:round/>
            <a:headEnd len="med" w="med" type="none"/>
            <a:tailEnd len="med" w="med" type="triangle"/>
          </a:ln>
        </p:spPr>
      </p:cxnSp>
      <p:cxnSp>
        <p:nvCxnSpPr>
          <p:cNvPr id="1035" name="Google Shape;1035;p37"/>
          <p:cNvCxnSpPr/>
          <p:nvPr/>
        </p:nvCxnSpPr>
        <p:spPr>
          <a:xfrm>
            <a:off x="7508199" y="3420749"/>
            <a:ext cx="920700" cy="439200"/>
          </a:xfrm>
          <a:prstGeom prst="straightConnector1">
            <a:avLst/>
          </a:prstGeom>
          <a:noFill/>
          <a:ln cap="flat" cmpd="sng" w="38100">
            <a:solidFill>
              <a:schemeClr val="dk2"/>
            </a:solidFill>
            <a:prstDash val="solid"/>
            <a:round/>
            <a:headEnd len="med" w="med" type="none"/>
            <a:tailEnd len="med" w="med" type="triangle"/>
          </a:ln>
        </p:spPr>
      </p:cxnSp>
      <p:sp>
        <p:nvSpPr>
          <p:cNvPr id="1036" name="Google Shape;1036;p3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Google Shape;1041;p38"/>
          <p:cNvSpPr txBox="1"/>
          <p:nvPr>
            <p:ph idx="4294967295" type="title"/>
          </p:nvPr>
        </p:nvSpPr>
        <p:spPr>
          <a:xfrm>
            <a:off x="1056750" y="404595"/>
            <a:ext cx="7030500" cy="6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Arbre de décision</a:t>
            </a:r>
            <a:endParaRPr/>
          </a:p>
        </p:txBody>
      </p:sp>
      <p:sp>
        <p:nvSpPr>
          <p:cNvPr id="1042" name="Google Shape;1042;p38"/>
          <p:cNvSpPr txBox="1"/>
          <p:nvPr/>
        </p:nvSpPr>
        <p:spPr>
          <a:xfrm>
            <a:off x="196800" y="1449625"/>
            <a:ext cx="5464800" cy="256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Chaque nœud interne correspond à un attribut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Chaque nœud teste l’attribut correspondant et génère </a:t>
            </a:r>
            <a:endParaRPr/>
          </a:p>
          <a:p>
            <a:pPr indent="0" lvl="0" marL="0" rtl="0" algn="l">
              <a:spcBef>
                <a:spcPts val="0"/>
              </a:spcBef>
              <a:spcAft>
                <a:spcPts val="0"/>
              </a:spcAft>
              <a:buNone/>
            </a:pPr>
            <a:r>
              <a:rPr lang="en"/>
              <a:t>Plusieurs b</a:t>
            </a:r>
            <a:r>
              <a:rPr lang="en"/>
              <a:t>ranches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Variable numérique : test sur la valeur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Feuilles : prix du bien immobilier</a:t>
            </a:r>
            <a:endParaRPr/>
          </a:p>
        </p:txBody>
      </p:sp>
      <p:sp>
        <p:nvSpPr>
          <p:cNvPr id="1043" name="Google Shape;1043;p38"/>
          <p:cNvSpPr/>
          <p:nvPr/>
        </p:nvSpPr>
        <p:spPr>
          <a:xfrm>
            <a:off x="5424772" y="2570039"/>
            <a:ext cx="1538100" cy="4425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b="1" lang="en" sz="1000">
                <a:solidFill>
                  <a:srgbClr val="FFFFFF"/>
                </a:solidFill>
                <a:latin typeface="Roboto"/>
                <a:ea typeface="Roboto"/>
                <a:cs typeface="Roboto"/>
                <a:sym typeface="Roboto"/>
              </a:rPr>
              <a:t>&lt; 1180</a:t>
            </a:r>
            <a:endParaRPr b="1">
              <a:solidFill>
                <a:srgbClr val="FFFFFF"/>
              </a:solidFill>
            </a:endParaRPr>
          </a:p>
        </p:txBody>
      </p:sp>
      <p:sp>
        <p:nvSpPr>
          <p:cNvPr id="1044" name="Google Shape;1044;p38"/>
          <p:cNvSpPr txBox="1"/>
          <p:nvPr/>
        </p:nvSpPr>
        <p:spPr>
          <a:xfrm>
            <a:off x="4768825" y="3164950"/>
            <a:ext cx="5799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oui</a:t>
            </a:r>
            <a:endParaRPr b="1"/>
          </a:p>
        </p:txBody>
      </p:sp>
      <p:sp>
        <p:nvSpPr>
          <p:cNvPr id="1045" name="Google Shape;1045;p38"/>
          <p:cNvSpPr txBox="1"/>
          <p:nvPr/>
        </p:nvSpPr>
        <p:spPr>
          <a:xfrm>
            <a:off x="6886675" y="3076300"/>
            <a:ext cx="5799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non</a:t>
            </a:r>
            <a:endParaRPr b="1"/>
          </a:p>
        </p:txBody>
      </p:sp>
      <p:sp>
        <p:nvSpPr>
          <p:cNvPr id="1046" name="Google Shape;1046;p38"/>
          <p:cNvSpPr txBox="1"/>
          <p:nvPr/>
        </p:nvSpPr>
        <p:spPr>
          <a:xfrm>
            <a:off x="6193825" y="2047175"/>
            <a:ext cx="5799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oui</a:t>
            </a:r>
            <a:endParaRPr b="1"/>
          </a:p>
        </p:txBody>
      </p:sp>
      <p:cxnSp>
        <p:nvCxnSpPr>
          <p:cNvPr id="1047" name="Google Shape;1047;p38"/>
          <p:cNvCxnSpPr/>
          <p:nvPr/>
        </p:nvCxnSpPr>
        <p:spPr>
          <a:xfrm flipH="1">
            <a:off x="6664218" y="1962988"/>
            <a:ext cx="1067700" cy="637500"/>
          </a:xfrm>
          <a:prstGeom prst="straightConnector1">
            <a:avLst/>
          </a:prstGeom>
          <a:noFill/>
          <a:ln cap="flat" cmpd="sng" w="38100">
            <a:solidFill>
              <a:schemeClr val="dk2"/>
            </a:solidFill>
            <a:prstDash val="solid"/>
            <a:round/>
            <a:headEnd len="med" w="med" type="none"/>
            <a:tailEnd len="med" w="med" type="triangle"/>
          </a:ln>
        </p:spPr>
      </p:cxnSp>
      <p:cxnSp>
        <p:nvCxnSpPr>
          <p:cNvPr id="1048" name="Google Shape;1048;p38"/>
          <p:cNvCxnSpPr>
            <a:stCxn id="1043" idx="2"/>
          </p:cNvCxnSpPr>
          <p:nvPr/>
        </p:nvCxnSpPr>
        <p:spPr>
          <a:xfrm flipH="1">
            <a:off x="5272522" y="3012539"/>
            <a:ext cx="921300" cy="591600"/>
          </a:xfrm>
          <a:prstGeom prst="straightConnector1">
            <a:avLst/>
          </a:prstGeom>
          <a:noFill/>
          <a:ln cap="flat" cmpd="sng" w="38100">
            <a:solidFill>
              <a:schemeClr val="dk2"/>
            </a:solidFill>
            <a:prstDash val="solid"/>
            <a:round/>
            <a:headEnd len="med" w="med" type="none"/>
            <a:tailEnd len="med" w="med" type="triangle"/>
          </a:ln>
        </p:spPr>
      </p:cxnSp>
      <p:cxnSp>
        <p:nvCxnSpPr>
          <p:cNvPr id="1049" name="Google Shape;1049;p38"/>
          <p:cNvCxnSpPr/>
          <p:nvPr/>
        </p:nvCxnSpPr>
        <p:spPr>
          <a:xfrm>
            <a:off x="7731918" y="1962988"/>
            <a:ext cx="1263000" cy="675300"/>
          </a:xfrm>
          <a:prstGeom prst="straightConnector1">
            <a:avLst/>
          </a:prstGeom>
          <a:noFill/>
          <a:ln cap="flat" cmpd="sng" w="38100">
            <a:solidFill>
              <a:schemeClr val="dk2"/>
            </a:solidFill>
            <a:prstDash val="solid"/>
            <a:round/>
            <a:headEnd len="med" w="med" type="none"/>
            <a:tailEnd len="med" w="med" type="triangle"/>
          </a:ln>
        </p:spPr>
      </p:cxnSp>
      <p:cxnSp>
        <p:nvCxnSpPr>
          <p:cNvPr id="1050" name="Google Shape;1050;p38"/>
          <p:cNvCxnSpPr>
            <a:stCxn id="1043" idx="2"/>
          </p:cNvCxnSpPr>
          <p:nvPr/>
        </p:nvCxnSpPr>
        <p:spPr>
          <a:xfrm>
            <a:off x="6193822" y="3012539"/>
            <a:ext cx="1053300" cy="621300"/>
          </a:xfrm>
          <a:prstGeom prst="straightConnector1">
            <a:avLst/>
          </a:prstGeom>
          <a:noFill/>
          <a:ln cap="flat" cmpd="sng" w="38100">
            <a:solidFill>
              <a:schemeClr val="dk2"/>
            </a:solidFill>
            <a:prstDash val="solid"/>
            <a:round/>
            <a:headEnd len="med" w="med" type="none"/>
            <a:tailEnd len="med" w="med" type="triangle"/>
          </a:ln>
        </p:spPr>
      </p:cxnSp>
      <p:sp>
        <p:nvSpPr>
          <p:cNvPr id="1051" name="Google Shape;1051;p38"/>
          <p:cNvSpPr txBox="1"/>
          <p:nvPr/>
        </p:nvSpPr>
        <p:spPr>
          <a:xfrm>
            <a:off x="8437900" y="2034900"/>
            <a:ext cx="579900" cy="3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non</a:t>
            </a:r>
            <a:endParaRPr b="1"/>
          </a:p>
        </p:txBody>
      </p:sp>
      <p:sp>
        <p:nvSpPr>
          <p:cNvPr id="1052" name="Google Shape;1052;p38"/>
          <p:cNvSpPr/>
          <p:nvPr/>
        </p:nvSpPr>
        <p:spPr>
          <a:xfrm>
            <a:off x="4488747" y="3641664"/>
            <a:ext cx="1538100" cy="4425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221900 USD</a:t>
            </a:r>
            <a:endParaRPr b="1" sz="1000">
              <a:solidFill>
                <a:srgbClr val="FFFFFF"/>
              </a:solidFill>
            </a:endParaRPr>
          </a:p>
        </p:txBody>
      </p:sp>
      <p:sp>
        <p:nvSpPr>
          <p:cNvPr id="1053" name="Google Shape;1053;p38"/>
          <p:cNvSpPr txBox="1"/>
          <p:nvPr/>
        </p:nvSpPr>
        <p:spPr>
          <a:xfrm>
            <a:off x="184350" y="4374100"/>
            <a:ext cx="9080100" cy="59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S’arrête quand les éléments d’un nœud ont la même valeur pour la variable cible (homogénéité)</a:t>
            </a:r>
            <a:endParaRPr/>
          </a:p>
        </p:txBody>
      </p:sp>
      <p:sp>
        <p:nvSpPr>
          <p:cNvPr id="1054" name="Google Shape;1054;p38"/>
          <p:cNvSpPr txBox="1"/>
          <p:nvPr/>
        </p:nvSpPr>
        <p:spPr>
          <a:xfrm>
            <a:off x="5382175" y="2099688"/>
            <a:ext cx="1898400" cy="1015500"/>
          </a:xfrm>
          <a:prstGeom prst="rect">
            <a:avLst/>
          </a:prstGeom>
          <a:no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457200" lIns="457200" spcFirstLastPara="1" rIns="457200" wrap="square" tIns="457200">
            <a:noAutofit/>
          </a:bodyPr>
          <a:lstStyle/>
          <a:p>
            <a:pPr indent="0" lvl="0" marL="0" rtl="0" algn="l">
              <a:spcBef>
                <a:spcPts val="0"/>
              </a:spcBef>
              <a:spcAft>
                <a:spcPts val="0"/>
              </a:spcAft>
              <a:buNone/>
            </a:pPr>
            <a:r>
              <a:t/>
            </a:r>
            <a:endParaRPr/>
          </a:p>
        </p:txBody>
      </p:sp>
      <p:sp>
        <p:nvSpPr>
          <p:cNvPr id="1055" name="Google Shape;1055;p38"/>
          <p:cNvSpPr txBox="1"/>
          <p:nvPr/>
        </p:nvSpPr>
        <p:spPr>
          <a:xfrm>
            <a:off x="4309525" y="3223725"/>
            <a:ext cx="1898400" cy="1102200"/>
          </a:xfrm>
          <a:prstGeom prst="rect">
            <a:avLst/>
          </a:prstGeom>
          <a:no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457200" lIns="457200" spcFirstLastPara="1" rIns="457200" wrap="square" tIns="457200">
            <a:noAutofit/>
          </a:bodyPr>
          <a:lstStyle/>
          <a:p>
            <a:pPr indent="0" lvl="0" marL="0" rtl="0" algn="l">
              <a:spcBef>
                <a:spcPts val="0"/>
              </a:spcBef>
              <a:spcAft>
                <a:spcPts val="0"/>
              </a:spcAft>
              <a:buNone/>
            </a:pPr>
            <a:r>
              <a:t/>
            </a:r>
            <a:endParaRPr/>
          </a:p>
        </p:txBody>
      </p:sp>
      <p:cxnSp>
        <p:nvCxnSpPr>
          <p:cNvPr id="1056" name="Google Shape;1056;p38"/>
          <p:cNvCxnSpPr/>
          <p:nvPr/>
        </p:nvCxnSpPr>
        <p:spPr>
          <a:xfrm flipH="1" rot="10800000">
            <a:off x="3592275" y="2806850"/>
            <a:ext cx="1434600" cy="35100"/>
          </a:xfrm>
          <a:prstGeom prst="straightConnector1">
            <a:avLst/>
          </a:prstGeom>
          <a:noFill/>
          <a:ln cap="flat" cmpd="sng" w="38100">
            <a:solidFill>
              <a:schemeClr val="dk2"/>
            </a:solidFill>
            <a:prstDash val="solid"/>
            <a:round/>
            <a:headEnd len="med" w="med" type="none"/>
            <a:tailEnd len="med" w="med" type="triangle"/>
          </a:ln>
        </p:spPr>
      </p:cxnSp>
      <p:cxnSp>
        <p:nvCxnSpPr>
          <p:cNvPr id="1057" name="Google Shape;1057;p38"/>
          <p:cNvCxnSpPr/>
          <p:nvPr/>
        </p:nvCxnSpPr>
        <p:spPr>
          <a:xfrm>
            <a:off x="3008550" y="3873775"/>
            <a:ext cx="1120200" cy="11700"/>
          </a:xfrm>
          <a:prstGeom prst="straightConnector1">
            <a:avLst/>
          </a:prstGeom>
          <a:noFill/>
          <a:ln cap="flat" cmpd="sng" w="38100">
            <a:solidFill>
              <a:schemeClr val="dk2"/>
            </a:solidFill>
            <a:prstDash val="solid"/>
            <a:round/>
            <a:headEnd len="med" w="med" type="none"/>
            <a:tailEnd len="med" w="med" type="triangle"/>
          </a:ln>
        </p:spPr>
      </p:cxnSp>
      <p:sp>
        <p:nvSpPr>
          <p:cNvPr id="1058" name="Google Shape;1058;p38"/>
          <p:cNvSpPr/>
          <p:nvPr/>
        </p:nvSpPr>
        <p:spPr>
          <a:xfrm>
            <a:off x="7117924" y="1520500"/>
            <a:ext cx="1356000" cy="4425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Superficie</a:t>
            </a:r>
            <a:endParaRPr b="1">
              <a:solidFill>
                <a:srgbClr val="FFFFFF"/>
              </a:solidFill>
            </a:endParaRPr>
          </a:p>
        </p:txBody>
      </p:sp>
      <p:sp>
        <p:nvSpPr>
          <p:cNvPr id="1059" name="Google Shape;1059;p3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3" name="Shape 1063"/>
        <p:cNvGrpSpPr/>
        <p:nvPr/>
      </p:nvGrpSpPr>
      <p:grpSpPr>
        <a:xfrm>
          <a:off x="0" y="0"/>
          <a:ext cx="0" cy="0"/>
          <a:chOff x="0" y="0"/>
          <a:chExt cx="0" cy="0"/>
        </a:xfrm>
      </p:grpSpPr>
      <p:sp>
        <p:nvSpPr>
          <p:cNvPr id="1064" name="Google Shape;1064;p39"/>
          <p:cNvSpPr txBox="1"/>
          <p:nvPr/>
        </p:nvSpPr>
        <p:spPr>
          <a:xfrm>
            <a:off x="1254200" y="354075"/>
            <a:ext cx="6880800" cy="7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chemeClr val="dk2"/>
                </a:solidFill>
                <a:latin typeface="Maven Pro"/>
                <a:ea typeface="Maven Pro"/>
                <a:cs typeface="Maven Pro"/>
                <a:sym typeface="Maven Pro"/>
              </a:rPr>
              <a:t>Random Forest</a:t>
            </a:r>
            <a:endParaRPr/>
          </a:p>
        </p:txBody>
      </p:sp>
      <p:sp>
        <p:nvSpPr>
          <p:cNvPr id="1065" name="Google Shape;1065;p39"/>
          <p:cNvSpPr txBox="1"/>
          <p:nvPr/>
        </p:nvSpPr>
        <p:spPr>
          <a:xfrm>
            <a:off x="430625" y="1094175"/>
            <a:ext cx="8611500" cy="158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a:t>Algorithme </a:t>
            </a:r>
            <a:r>
              <a:rPr b="1" lang="en"/>
              <a:t>d'apprentissage supervisé</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Le même type </a:t>
            </a:r>
            <a:r>
              <a:rPr lang="en"/>
              <a:t>d'algorithme</a:t>
            </a:r>
            <a:r>
              <a:rPr lang="en"/>
              <a:t> plusieurs fois pour former un modèle de prédiction plus puissant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Combinaison de  plusieurs arbres de décision : "Forêt aléatoire"</a:t>
            </a:r>
            <a:endParaRPr/>
          </a:p>
        </p:txBody>
      </p:sp>
      <p:sp>
        <p:nvSpPr>
          <p:cNvPr id="1066" name="Google Shape;1066;p39"/>
          <p:cNvSpPr/>
          <p:nvPr/>
        </p:nvSpPr>
        <p:spPr>
          <a:xfrm>
            <a:off x="7061411" y="3358700"/>
            <a:ext cx="741600" cy="2868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sp>
        <p:nvSpPr>
          <p:cNvPr id="1067" name="Google Shape;1067;p39"/>
          <p:cNvSpPr/>
          <p:nvPr/>
        </p:nvSpPr>
        <p:spPr>
          <a:xfrm>
            <a:off x="7972213" y="4050916"/>
            <a:ext cx="741600" cy="2868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 </a:t>
            </a:r>
            <a:endParaRPr b="1">
              <a:solidFill>
                <a:srgbClr val="FFFFFF"/>
              </a:solidFill>
            </a:endParaRPr>
          </a:p>
        </p:txBody>
      </p:sp>
      <p:sp>
        <p:nvSpPr>
          <p:cNvPr id="1068" name="Google Shape;1068;p39"/>
          <p:cNvSpPr/>
          <p:nvPr/>
        </p:nvSpPr>
        <p:spPr>
          <a:xfrm>
            <a:off x="6333567" y="4039117"/>
            <a:ext cx="741600" cy="2868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endParaRPr>
          </a:p>
        </p:txBody>
      </p:sp>
      <p:sp>
        <p:nvSpPr>
          <p:cNvPr id="1069" name="Google Shape;1069;p39"/>
          <p:cNvSpPr/>
          <p:nvPr/>
        </p:nvSpPr>
        <p:spPr>
          <a:xfrm>
            <a:off x="5856025" y="4634186"/>
            <a:ext cx="741600" cy="2868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sp>
        <p:nvSpPr>
          <p:cNvPr id="1070" name="Google Shape;1070;p39"/>
          <p:cNvSpPr/>
          <p:nvPr/>
        </p:nvSpPr>
        <p:spPr>
          <a:xfrm>
            <a:off x="6672172" y="4634186"/>
            <a:ext cx="741600" cy="2868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sp>
        <p:nvSpPr>
          <p:cNvPr id="1071" name="Google Shape;1071;p39"/>
          <p:cNvSpPr/>
          <p:nvPr/>
        </p:nvSpPr>
        <p:spPr>
          <a:xfrm>
            <a:off x="7564530" y="4634186"/>
            <a:ext cx="741600" cy="2868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sp>
        <p:nvSpPr>
          <p:cNvPr id="1072" name="Google Shape;1072;p39"/>
          <p:cNvSpPr/>
          <p:nvPr/>
        </p:nvSpPr>
        <p:spPr>
          <a:xfrm>
            <a:off x="8348804" y="4634186"/>
            <a:ext cx="741600" cy="2868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cxnSp>
        <p:nvCxnSpPr>
          <p:cNvPr id="1073" name="Google Shape;1073;p39"/>
          <p:cNvCxnSpPr>
            <a:stCxn id="1066" idx="2"/>
          </p:cNvCxnSpPr>
          <p:nvPr/>
        </p:nvCxnSpPr>
        <p:spPr>
          <a:xfrm flipH="1">
            <a:off x="6917411" y="3645500"/>
            <a:ext cx="514800" cy="413400"/>
          </a:xfrm>
          <a:prstGeom prst="straightConnector1">
            <a:avLst/>
          </a:prstGeom>
          <a:noFill/>
          <a:ln cap="flat" cmpd="sng" w="38100">
            <a:solidFill>
              <a:schemeClr val="dk2"/>
            </a:solidFill>
            <a:prstDash val="solid"/>
            <a:round/>
            <a:headEnd len="med" w="med" type="none"/>
            <a:tailEnd len="med" w="med" type="triangle"/>
          </a:ln>
        </p:spPr>
      </p:cxnSp>
      <p:cxnSp>
        <p:nvCxnSpPr>
          <p:cNvPr id="1074" name="Google Shape;1074;p39"/>
          <p:cNvCxnSpPr>
            <a:stCxn id="1068" idx="2"/>
          </p:cNvCxnSpPr>
          <p:nvPr/>
        </p:nvCxnSpPr>
        <p:spPr>
          <a:xfrm flipH="1">
            <a:off x="6296667" y="4325917"/>
            <a:ext cx="407700" cy="334200"/>
          </a:xfrm>
          <a:prstGeom prst="straightConnector1">
            <a:avLst/>
          </a:prstGeom>
          <a:noFill/>
          <a:ln cap="flat" cmpd="sng" w="38100">
            <a:solidFill>
              <a:schemeClr val="dk2"/>
            </a:solidFill>
            <a:prstDash val="solid"/>
            <a:round/>
            <a:headEnd len="med" w="med" type="none"/>
            <a:tailEnd len="med" w="med" type="triangle"/>
          </a:ln>
        </p:spPr>
      </p:cxnSp>
      <p:cxnSp>
        <p:nvCxnSpPr>
          <p:cNvPr id="1075" name="Google Shape;1075;p39"/>
          <p:cNvCxnSpPr/>
          <p:nvPr/>
        </p:nvCxnSpPr>
        <p:spPr>
          <a:xfrm flipH="1">
            <a:off x="7955366" y="4345566"/>
            <a:ext cx="341700" cy="280800"/>
          </a:xfrm>
          <a:prstGeom prst="straightConnector1">
            <a:avLst/>
          </a:prstGeom>
          <a:noFill/>
          <a:ln cap="flat" cmpd="sng" w="38100">
            <a:solidFill>
              <a:schemeClr val="dk2"/>
            </a:solidFill>
            <a:prstDash val="solid"/>
            <a:round/>
            <a:headEnd len="med" w="med" type="none"/>
            <a:tailEnd len="med" w="med" type="triangle"/>
          </a:ln>
        </p:spPr>
      </p:cxnSp>
      <p:cxnSp>
        <p:nvCxnSpPr>
          <p:cNvPr id="1076" name="Google Shape;1076;p39"/>
          <p:cNvCxnSpPr>
            <a:stCxn id="1066" idx="2"/>
          </p:cNvCxnSpPr>
          <p:nvPr/>
        </p:nvCxnSpPr>
        <p:spPr>
          <a:xfrm>
            <a:off x="7432211" y="3645500"/>
            <a:ext cx="609000" cy="437700"/>
          </a:xfrm>
          <a:prstGeom prst="straightConnector1">
            <a:avLst/>
          </a:prstGeom>
          <a:noFill/>
          <a:ln cap="flat" cmpd="sng" w="38100">
            <a:solidFill>
              <a:schemeClr val="dk2"/>
            </a:solidFill>
            <a:prstDash val="solid"/>
            <a:round/>
            <a:headEnd len="med" w="med" type="none"/>
            <a:tailEnd len="med" w="med" type="triangle"/>
          </a:ln>
        </p:spPr>
      </p:cxnSp>
      <p:cxnSp>
        <p:nvCxnSpPr>
          <p:cNvPr id="1077" name="Google Shape;1077;p39"/>
          <p:cNvCxnSpPr>
            <a:stCxn id="1068" idx="2"/>
          </p:cNvCxnSpPr>
          <p:nvPr/>
        </p:nvCxnSpPr>
        <p:spPr>
          <a:xfrm>
            <a:off x="6704367" y="4325917"/>
            <a:ext cx="503700" cy="284700"/>
          </a:xfrm>
          <a:prstGeom prst="straightConnector1">
            <a:avLst/>
          </a:prstGeom>
          <a:noFill/>
          <a:ln cap="flat" cmpd="sng" w="38100">
            <a:solidFill>
              <a:schemeClr val="dk2"/>
            </a:solidFill>
            <a:prstDash val="solid"/>
            <a:round/>
            <a:headEnd len="med" w="med" type="none"/>
            <a:tailEnd len="med" w="med" type="triangle"/>
          </a:ln>
        </p:spPr>
      </p:cxnSp>
      <p:cxnSp>
        <p:nvCxnSpPr>
          <p:cNvPr id="1078" name="Google Shape;1078;p39"/>
          <p:cNvCxnSpPr/>
          <p:nvPr/>
        </p:nvCxnSpPr>
        <p:spPr>
          <a:xfrm>
            <a:off x="8317105" y="4343620"/>
            <a:ext cx="503700" cy="284700"/>
          </a:xfrm>
          <a:prstGeom prst="straightConnector1">
            <a:avLst/>
          </a:prstGeom>
          <a:noFill/>
          <a:ln cap="flat" cmpd="sng" w="38100">
            <a:solidFill>
              <a:schemeClr val="dk2"/>
            </a:solidFill>
            <a:prstDash val="solid"/>
            <a:round/>
            <a:headEnd len="med" w="med" type="none"/>
            <a:tailEnd len="med" w="med" type="triangle"/>
          </a:ln>
        </p:spPr>
      </p:cxnSp>
      <p:sp>
        <p:nvSpPr>
          <p:cNvPr id="1079" name="Google Shape;1079;p39"/>
          <p:cNvSpPr/>
          <p:nvPr/>
        </p:nvSpPr>
        <p:spPr>
          <a:xfrm>
            <a:off x="1346411" y="3358700"/>
            <a:ext cx="741600" cy="2868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sp>
        <p:nvSpPr>
          <p:cNvPr id="1080" name="Google Shape;1080;p39"/>
          <p:cNvSpPr/>
          <p:nvPr/>
        </p:nvSpPr>
        <p:spPr>
          <a:xfrm>
            <a:off x="2257213" y="4050916"/>
            <a:ext cx="741600" cy="2868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 </a:t>
            </a:r>
            <a:endParaRPr b="1">
              <a:solidFill>
                <a:srgbClr val="FFFFFF"/>
              </a:solidFill>
            </a:endParaRPr>
          </a:p>
        </p:txBody>
      </p:sp>
      <p:sp>
        <p:nvSpPr>
          <p:cNvPr id="1081" name="Google Shape;1081;p39"/>
          <p:cNvSpPr/>
          <p:nvPr/>
        </p:nvSpPr>
        <p:spPr>
          <a:xfrm>
            <a:off x="586167" y="4039117"/>
            <a:ext cx="741600" cy="2868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endParaRPr>
          </a:p>
        </p:txBody>
      </p:sp>
      <p:sp>
        <p:nvSpPr>
          <p:cNvPr id="1082" name="Google Shape;1082;p39"/>
          <p:cNvSpPr/>
          <p:nvPr/>
        </p:nvSpPr>
        <p:spPr>
          <a:xfrm>
            <a:off x="141800" y="4634186"/>
            <a:ext cx="741600" cy="2868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sp>
        <p:nvSpPr>
          <p:cNvPr id="1083" name="Google Shape;1083;p39"/>
          <p:cNvSpPr/>
          <p:nvPr/>
        </p:nvSpPr>
        <p:spPr>
          <a:xfrm>
            <a:off x="957172" y="4634186"/>
            <a:ext cx="741600" cy="2868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sp>
        <p:nvSpPr>
          <p:cNvPr id="1084" name="Google Shape;1084;p39"/>
          <p:cNvSpPr/>
          <p:nvPr/>
        </p:nvSpPr>
        <p:spPr>
          <a:xfrm>
            <a:off x="1849530" y="4634186"/>
            <a:ext cx="741600" cy="2868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sp>
        <p:nvSpPr>
          <p:cNvPr id="1085" name="Google Shape;1085;p39"/>
          <p:cNvSpPr/>
          <p:nvPr/>
        </p:nvSpPr>
        <p:spPr>
          <a:xfrm>
            <a:off x="2633804" y="4634186"/>
            <a:ext cx="741600" cy="2868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cxnSp>
        <p:nvCxnSpPr>
          <p:cNvPr id="1086" name="Google Shape;1086;p39"/>
          <p:cNvCxnSpPr>
            <a:stCxn id="1079" idx="2"/>
          </p:cNvCxnSpPr>
          <p:nvPr/>
        </p:nvCxnSpPr>
        <p:spPr>
          <a:xfrm flipH="1">
            <a:off x="1202411" y="3645500"/>
            <a:ext cx="514800" cy="413400"/>
          </a:xfrm>
          <a:prstGeom prst="straightConnector1">
            <a:avLst/>
          </a:prstGeom>
          <a:noFill/>
          <a:ln cap="flat" cmpd="sng" w="38100">
            <a:solidFill>
              <a:schemeClr val="dk2"/>
            </a:solidFill>
            <a:prstDash val="solid"/>
            <a:round/>
            <a:headEnd len="med" w="med" type="none"/>
            <a:tailEnd len="med" w="med" type="triangle"/>
          </a:ln>
        </p:spPr>
      </p:cxnSp>
      <p:cxnSp>
        <p:nvCxnSpPr>
          <p:cNvPr id="1087" name="Google Shape;1087;p39"/>
          <p:cNvCxnSpPr>
            <a:stCxn id="1081" idx="2"/>
          </p:cNvCxnSpPr>
          <p:nvPr/>
        </p:nvCxnSpPr>
        <p:spPr>
          <a:xfrm flipH="1">
            <a:off x="549267" y="4325917"/>
            <a:ext cx="407700" cy="334200"/>
          </a:xfrm>
          <a:prstGeom prst="straightConnector1">
            <a:avLst/>
          </a:prstGeom>
          <a:noFill/>
          <a:ln cap="flat" cmpd="sng" w="38100">
            <a:solidFill>
              <a:schemeClr val="dk2"/>
            </a:solidFill>
            <a:prstDash val="solid"/>
            <a:round/>
            <a:headEnd len="med" w="med" type="none"/>
            <a:tailEnd len="med" w="med" type="triangle"/>
          </a:ln>
        </p:spPr>
      </p:cxnSp>
      <p:cxnSp>
        <p:nvCxnSpPr>
          <p:cNvPr id="1088" name="Google Shape;1088;p39"/>
          <p:cNvCxnSpPr/>
          <p:nvPr/>
        </p:nvCxnSpPr>
        <p:spPr>
          <a:xfrm flipH="1">
            <a:off x="2240366" y="4345566"/>
            <a:ext cx="341700" cy="280800"/>
          </a:xfrm>
          <a:prstGeom prst="straightConnector1">
            <a:avLst/>
          </a:prstGeom>
          <a:noFill/>
          <a:ln cap="flat" cmpd="sng" w="38100">
            <a:solidFill>
              <a:schemeClr val="dk2"/>
            </a:solidFill>
            <a:prstDash val="solid"/>
            <a:round/>
            <a:headEnd len="med" w="med" type="none"/>
            <a:tailEnd len="med" w="med" type="triangle"/>
          </a:ln>
        </p:spPr>
      </p:cxnSp>
      <p:cxnSp>
        <p:nvCxnSpPr>
          <p:cNvPr id="1089" name="Google Shape;1089;p39"/>
          <p:cNvCxnSpPr>
            <a:stCxn id="1079" idx="2"/>
          </p:cNvCxnSpPr>
          <p:nvPr/>
        </p:nvCxnSpPr>
        <p:spPr>
          <a:xfrm>
            <a:off x="1717211" y="3645500"/>
            <a:ext cx="609000" cy="437700"/>
          </a:xfrm>
          <a:prstGeom prst="straightConnector1">
            <a:avLst/>
          </a:prstGeom>
          <a:noFill/>
          <a:ln cap="flat" cmpd="sng" w="38100">
            <a:solidFill>
              <a:schemeClr val="dk2"/>
            </a:solidFill>
            <a:prstDash val="solid"/>
            <a:round/>
            <a:headEnd len="med" w="med" type="none"/>
            <a:tailEnd len="med" w="med" type="triangle"/>
          </a:ln>
        </p:spPr>
      </p:cxnSp>
      <p:cxnSp>
        <p:nvCxnSpPr>
          <p:cNvPr id="1090" name="Google Shape;1090;p39"/>
          <p:cNvCxnSpPr>
            <a:stCxn id="1081" idx="2"/>
          </p:cNvCxnSpPr>
          <p:nvPr/>
        </p:nvCxnSpPr>
        <p:spPr>
          <a:xfrm>
            <a:off x="956967" y="4325917"/>
            <a:ext cx="503700" cy="284700"/>
          </a:xfrm>
          <a:prstGeom prst="straightConnector1">
            <a:avLst/>
          </a:prstGeom>
          <a:noFill/>
          <a:ln cap="flat" cmpd="sng" w="38100">
            <a:solidFill>
              <a:schemeClr val="dk2"/>
            </a:solidFill>
            <a:prstDash val="solid"/>
            <a:round/>
            <a:headEnd len="med" w="med" type="none"/>
            <a:tailEnd len="med" w="med" type="triangle"/>
          </a:ln>
        </p:spPr>
      </p:cxnSp>
      <p:cxnSp>
        <p:nvCxnSpPr>
          <p:cNvPr id="1091" name="Google Shape;1091;p39"/>
          <p:cNvCxnSpPr/>
          <p:nvPr/>
        </p:nvCxnSpPr>
        <p:spPr>
          <a:xfrm>
            <a:off x="2602105" y="4343620"/>
            <a:ext cx="503700" cy="284700"/>
          </a:xfrm>
          <a:prstGeom prst="straightConnector1">
            <a:avLst/>
          </a:prstGeom>
          <a:noFill/>
          <a:ln cap="flat" cmpd="sng" w="38100">
            <a:solidFill>
              <a:schemeClr val="dk2"/>
            </a:solidFill>
            <a:prstDash val="solid"/>
            <a:round/>
            <a:headEnd len="med" w="med" type="none"/>
            <a:tailEnd len="med" w="med" type="triangle"/>
          </a:ln>
        </p:spPr>
      </p:cxnSp>
      <p:sp>
        <p:nvSpPr>
          <p:cNvPr id="1092" name="Google Shape;1092;p39"/>
          <p:cNvSpPr/>
          <p:nvPr/>
        </p:nvSpPr>
        <p:spPr>
          <a:xfrm>
            <a:off x="4242011" y="2901500"/>
            <a:ext cx="741600" cy="2868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sp>
        <p:nvSpPr>
          <p:cNvPr id="1093" name="Google Shape;1093;p39"/>
          <p:cNvSpPr/>
          <p:nvPr/>
        </p:nvSpPr>
        <p:spPr>
          <a:xfrm>
            <a:off x="5152813" y="3593716"/>
            <a:ext cx="741600" cy="2868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 </a:t>
            </a:r>
            <a:endParaRPr b="1">
              <a:solidFill>
                <a:srgbClr val="FFFFFF"/>
              </a:solidFill>
            </a:endParaRPr>
          </a:p>
        </p:txBody>
      </p:sp>
      <p:sp>
        <p:nvSpPr>
          <p:cNvPr id="1094" name="Google Shape;1094;p39"/>
          <p:cNvSpPr/>
          <p:nvPr/>
        </p:nvSpPr>
        <p:spPr>
          <a:xfrm>
            <a:off x="3481767" y="3581917"/>
            <a:ext cx="741600" cy="2868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endParaRPr>
          </a:p>
        </p:txBody>
      </p:sp>
      <p:sp>
        <p:nvSpPr>
          <p:cNvPr id="1095" name="Google Shape;1095;p39"/>
          <p:cNvSpPr/>
          <p:nvPr/>
        </p:nvSpPr>
        <p:spPr>
          <a:xfrm>
            <a:off x="3037400" y="4176986"/>
            <a:ext cx="741600" cy="2868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sp>
        <p:nvSpPr>
          <p:cNvPr id="1096" name="Google Shape;1096;p39"/>
          <p:cNvSpPr/>
          <p:nvPr/>
        </p:nvSpPr>
        <p:spPr>
          <a:xfrm>
            <a:off x="3852772" y="4176986"/>
            <a:ext cx="741600" cy="2868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sp>
        <p:nvSpPr>
          <p:cNvPr id="1097" name="Google Shape;1097;p39"/>
          <p:cNvSpPr/>
          <p:nvPr/>
        </p:nvSpPr>
        <p:spPr>
          <a:xfrm>
            <a:off x="4745130" y="4176986"/>
            <a:ext cx="741600" cy="2868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sp>
        <p:nvSpPr>
          <p:cNvPr id="1098" name="Google Shape;1098;p39"/>
          <p:cNvSpPr/>
          <p:nvPr/>
        </p:nvSpPr>
        <p:spPr>
          <a:xfrm>
            <a:off x="5529404" y="4176986"/>
            <a:ext cx="741600" cy="2868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p:txBody>
      </p:sp>
      <p:cxnSp>
        <p:nvCxnSpPr>
          <p:cNvPr id="1099" name="Google Shape;1099;p39"/>
          <p:cNvCxnSpPr>
            <a:stCxn id="1092" idx="2"/>
          </p:cNvCxnSpPr>
          <p:nvPr/>
        </p:nvCxnSpPr>
        <p:spPr>
          <a:xfrm flipH="1">
            <a:off x="4098011" y="3188300"/>
            <a:ext cx="514800" cy="413400"/>
          </a:xfrm>
          <a:prstGeom prst="straightConnector1">
            <a:avLst/>
          </a:prstGeom>
          <a:noFill/>
          <a:ln cap="flat" cmpd="sng" w="38100">
            <a:solidFill>
              <a:schemeClr val="dk2"/>
            </a:solidFill>
            <a:prstDash val="solid"/>
            <a:round/>
            <a:headEnd len="med" w="med" type="none"/>
            <a:tailEnd len="med" w="med" type="triangle"/>
          </a:ln>
        </p:spPr>
      </p:cxnSp>
      <p:cxnSp>
        <p:nvCxnSpPr>
          <p:cNvPr id="1100" name="Google Shape;1100;p39"/>
          <p:cNvCxnSpPr>
            <a:stCxn id="1094" idx="2"/>
          </p:cNvCxnSpPr>
          <p:nvPr/>
        </p:nvCxnSpPr>
        <p:spPr>
          <a:xfrm flipH="1">
            <a:off x="3444867" y="3868717"/>
            <a:ext cx="407700" cy="334200"/>
          </a:xfrm>
          <a:prstGeom prst="straightConnector1">
            <a:avLst/>
          </a:prstGeom>
          <a:noFill/>
          <a:ln cap="flat" cmpd="sng" w="38100">
            <a:solidFill>
              <a:schemeClr val="dk2"/>
            </a:solidFill>
            <a:prstDash val="solid"/>
            <a:round/>
            <a:headEnd len="med" w="med" type="none"/>
            <a:tailEnd len="med" w="med" type="triangle"/>
          </a:ln>
        </p:spPr>
      </p:cxnSp>
      <p:cxnSp>
        <p:nvCxnSpPr>
          <p:cNvPr id="1101" name="Google Shape;1101;p39"/>
          <p:cNvCxnSpPr/>
          <p:nvPr/>
        </p:nvCxnSpPr>
        <p:spPr>
          <a:xfrm flipH="1">
            <a:off x="5135966" y="3888366"/>
            <a:ext cx="341700" cy="280800"/>
          </a:xfrm>
          <a:prstGeom prst="straightConnector1">
            <a:avLst/>
          </a:prstGeom>
          <a:noFill/>
          <a:ln cap="flat" cmpd="sng" w="38100">
            <a:solidFill>
              <a:schemeClr val="dk2"/>
            </a:solidFill>
            <a:prstDash val="solid"/>
            <a:round/>
            <a:headEnd len="med" w="med" type="none"/>
            <a:tailEnd len="med" w="med" type="triangle"/>
          </a:ln>
        </p:spPr>
      </p:cxnSp>
      <p:cxnSp>
        <p:nvCxnSpPr>
          <p:cNvPr id="1102" name="Google Shape;1102;p39"/>
          <p:cNvCxnSpPr>
            <a:stCxn id="1092" idx="2"/>
          </p:cNvCxnSpPr>
          <p:nvPr/>
        </p:nvCxnSpPr>
        <p:spPr>
          <a:xfrm>
            <a:off x="4612811" y="3188300"/>
            <a:ext cx="609000" cy="437700"/>
          </a:xfrm>
          <a:prstGeom prst="straightConnector1">
            <a:avLst/>
          </a:prstGeom>
          <a:noFill/>
          <a:ln cap="flat" cmpd="sng" w="38100">
            <a:solidFill>
              <a:schemeClr val="dk2"/>
            </a:solidFill>
            <a:prstDash val="solid"/>
            <a:round/>
            <a:headEnd len="med" w="med" type="none"/>
            <a:tailEnd len="med" w="med" type="triangle"/>
          </a:ln>
        </p:spPr>
      </p:cxnSp>
      <p:cxnSp>
        <p:nvCxnSpPr>
          <p:cNvPr id="1103" name="Google Shape;1103;p39"/>
          <p:cNvCxnSpPr>
            <a:stCxn id="1094" idx="2"/>
          </p:cNvCxnSpPr>
          <p:nvPr/>
        </p:nvCxnSpPr>
        <p:spPr>
          <a:xfrm>
            <a:off x="3852567" y="3868717"/>
            <a:ext cx="503700" cy="284700"/>
          </a:xfrm>
          <a:prstGeom prst="straightConnector1">
            <a:avLst/>
          </a:prstGeom>
          <a:noFill/>
          <a:ln cap="flat" cmpd="sng" w="38100">
            <a:solidFill>
              <a:schemeClr val="dk2"/>
            </a:solidFill>
            <a:prstDash val="solid"/>
            <a:round/>
            <a:headEnd len="med" w="med" type="none"/>
            <a:tailEnd len="med" w="med" type="triangle"/>
          </a:ln>
        </p:spPr>
      </p:cxnSp>
      <p:cxnSp>
        <p:nvCxnSpPr>
          <p:cNvPr id="1104" name="Google Shape;1104;p39"/>
          <p:cNvCxnSpPr/>
          <p:nvPr/>
        </p:nvCxnSpPr>
        <p:spPr>
          <a:xfrm>
            <a:off x="5497705" y="3886420"/>
            <a:ext cx="503700" cy="284700"/>
          </a:xfrm>
          <a:prstGeom prst="straightConnector1">
            <a:avLst/>
          </a:prstGeom>
          <a:noFill/>
          <a:ln cap="flat" cmpd="sng" w="38100">
            <a:solidFill>
              <a:schemeClr val="dk2"/>
            </a:solidFill>
            <a:prstDash val="solid"/>
            <a:round/>
            <a:headEnd len="med" w="med" type="none"/>
            <a:tailEnd len="med" w="med" type="triangle"/>
          </a:ln>
        </p:spPr>
      </p:cxnSp>
      <p:sp>
        <p:nvSpPr>
          <p:cNvPr id="1105" name="Google Shape;1105;p3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Google Shape;1110;p40"/>
          <p:cNvSpPr txBox="1"/>
          <p:nvPr/>
        </p:nvSpPr>
        <p:spPr>
          <a:xfrm>
            <a:off x="1138925" y="166125"/>
            <a:ext cx="7753800" cy="7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chemeClr val="dk2"/>
                </a:solidFill>
                <a:latin typeface="Maven Pro"/>
                <a:ea typeface="Maven Pro"/>
                <a:cs typeface="Maven Pro"/>
                <a:sym typeface="Maven Pro"/>
              </a:rPr>
              <a:t>Arbre de décision / Random Forest</a:t>
            </a:r>
            <a:endParaRPr/>
          </a:p>
        </p:txBody>
      </p:sp>
      <p:sp>
        <p:nvSpPr>
          <p:cNvPr id="1111" name="Google Shape;1111;p40"/>
          <p:cNvSpPr txBox="1"/>
          <p:nvPr/>
        </p:nvSpPr>
        <p:spPr>
          <a:xfrm>
            <a:off x="745350" y="1303200"/>
            <a:ext cx="7753800" cy="37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Résultats :</a:t>
            </a:r>
            <a:r>
              <a:rPr lang="en" sz="1600"/>
              <a:t> </a:t>
            </a:r>
            <a:endParaRPr sz="16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Avantages du Random Forest  :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Plus précis, </a:t>
            </a:r>
            <a:endParaRPr/>
          </a:p>
          <a:p>
            <a:pPr indent="-317500" lvl="0" marL="457200" rtl="0" algn="l">
              <a:spcBef>
                <a:spcPts val="0"/>
              </a:spcBef>
              <a:spcAft>
                <a:spcPts val="0"/>
              </a:spcAft>
              <a:buSzPts val="1400"/>
              <a:buChar char="-"/>
            </a:pPr>
            <a:r>
              <a:rPr lang="en"/>
              <a:t>Très stable : puissance de la “foule” car plusieurs arbres</a:t>
            </a:r>
            <a:endParaRPr/>
          </a:p>
          <a:p>
            <a:pPr indent="-317500" lvl="0" marL="457200" rtl="0" algn="l">
              <a:spcBef>
                <a:spcPts val="0"/>
              </a:spcBef>
              <a:spcAft>
                <a:spcPts val="0"/>
              </a:spcAft>
              <a:buSzPts val="1400"/>
              <a:buChar char="-"/>
            </a:pPr>
            <a:r>
              <a:rPr lang="en"/>
              <a:t>Fonctionne bien même avec les données manquantes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Inconvenients</a:t>
            </a:r>
            <a:r>
              <a:rPr lang="en"/>
              <a:t> du Random Forest  :  </a:t>
            </a:r>
            <a:endParaRPr/>
          </a:p>
          <a:p>
            <a:pPr indent="-317500" lvl="0" marL="457200" rtl="0" algn="l">
              <a:spcBef>
                <a:spcPts val="0"/>
              </a:spcBef>
              <a:spcAft>
                <a:spcPts val="0"/>
              </a:spcAft>
              <a:buSzPts val="1400"/>
              <a:buChar char="-"/>
            </a:pPr>
            <a:r>
              <a:rPr lang="en"/>
              <a:t>Ressources de calcul ++++</a:t>
            </a:r>
            <a:endParaRPr/>
          </a:p>
          <a:p>
            <a:pPr indent="-317500" lvl="0" marL="457200" rtl="0" algn="l">
              <a:spcBef>
                <a:spcPts val="0"/>
              </a:spcBef>
              <a:spcAft>
                <a:spcPts val="0"/>
              </a:spcAft>
              <a:buSzPts val="1400"/>
              <a:buChar char="-"/>
            </a:pPr>
            <a:r>
              <a:t/>
            </a:r>
            <a:endParaRPr/>
          </a:p>
          <a:p>
            <a:pPr indent="0" lvl="0" marL="0" rtl="0" algn="l">
              <a:spcBef>
                <a:spcPts val="0"/>
              </a:spcBef>
              <a:spcAft>
                <a:spcPts val="0"/>
              </a:spcAft>
              <a:buNone/>
            </a:pPr>
            <a:r>
              <a:t/>
            </a:r>
            <a:endParaRPr/>
          </a:p>
        </p:txBody>
      </p:sp>
      <p:graphicFrame>
        <p:nvGraphicFramePr>
          <p:cNvPr id="1112" name="Google Shape;1112;p40"/>
          <p:cNvGraphicFramePr/>
          <p:nvPr/>
        </p:nvGraphicFramePr>
        <p:xfrm>
          <a:off x="926550" y="1903825"/>
          <a:ext cx="3000000" cy="3000000"/>
        </p:xfrm>
        <a:graphic>
          <a:graphicData uri="http://schemas.openxmlformats.org/drawingml/2006/table">
            <a:tbl>
              <a:tblPr>
                <a:noFill/>
                <a:tableStyleId>{9E4E06D0-9840-4CDF-8FDF-CAFFDCEE7517}</a:tableStyleId>
              </a:tblPr>
              <a:tblGrid>
                <a:gridCol w="3619500"/>
                <a:gridCol w="3619500"/>
              </a:tblGrid>
              <a:tr h="381000">
                <a:tc>
                  <a:txBody>
                    <a:bodyPr>
                      <a:noAutofit/>
                    </a:bodyPr>
                    <a:lstStyle/>
                    <a:p>
                      <a:pPr indent="0" lvl="0" marL="0" rtl="0" algn="ctr">
                        <a:spcBef>
                          <a:spcPts val="0"/>
                        </a:spcBef>
                        <a:spcAft>
                          <a:spcPts val="0"/>
                        </a:spcAft>
                        <a:buClr>
                          <a:srgbClr val="000000"/>
                        </a:buClr>
                        <a:buSzPts val="1100"/>
                        <a:buFont typeface="Arial"/>
                        <a:buNone/>
                      </a:pPr>
                      <a:r>
                        <a:rPr b="1" lang="en"/>
                        <a:t>Arbre de décision </a:t>
                      </a:r>
                      <a:endParaRPr b="1"/>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Clr>
                          <a:srgbClr val="000000"/>
                        </a:buClr>
                        <a:buSzPts val="1100"/>
                        <a:buFont typeface="Arial"/>
                        <a:buNone/>
                      </a:pPr>
                      <a:r>
                        <a:rPr b="1" lang="en"/>
                        <a:t>Random Forest </a:t>
                      </a:r>
                      <a:endParaRPr b="1"/>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b="1" lang="en">
                          <a:solidFill>
                            <a:srgbClr val="38761D"/>
                          </a:solidFill>
                        </a:rPr>
                        <a:t>79.2 %</a:t>
                      </a:r>
                      <a:endParaRPr b="1">
                        <a:solidFill>
                          <a:srgbClr val="38761D"/>
                        </a:solidFill>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Clr>
                          <a:srgbClr val="000000"/>
                        </a:buClr>
                        <a:buSzPts val="1100"/>
                        <a:buFont typeface="Arial"/>
                        <a:buNone/>
                      </a:pPr>
                      <a:r>
                        <a:rPr b="1" lang="en">
                          <a:solidFill>
                            <a:srgbClr val="38761D"/>
                          </a:solidFill>
                        </a:rPr>
                        <a:t>88.3 %</a:t>
                      </a:r>
                      <a:endParaRPr b="1">
                        <a:solidFill>
                          <a:srgbClr val="38761D"/>
                        </a:solidFill>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1113" name="Google Shape;1113;p4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4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Très</a:t>
            </a:r>
            <a:r>
              <a:rPr lang="en"/>
              <a:t> efficace sans beaucoup de préparation</a:t>
            </a:r>
            <a:endParaRPr/>
          </a:p>
          <a:p>
            <a:pPr indent="-311150" lvl="0" marL="457200" rtl="0" algn="l">
              <a:spcBef>
                <a:spcPts val="0"/>
              </a:spcBef>
              <a:spcAft>
                <a:spcPts val="0"/>
              </a:spcAft>
              <a:buSzPts val="1300"/>
              <a:buChar char="+"/>
            </a:pPr>
            <a:r>
              <a:rPr lang="en"/>
              <a:t>Données numérique et catégorielles</a:t>
            </a:r>
            <a:endParaRPr/>
          </a:p>
          <a:p>
            <a:pPr indent="-311150" lvl="0" marL="457200" rtl="0" algn="l">
              <a:spcBef>
                <a:spcPts val="0"/>
              </a:spcBef>
              <a:spcAft>
                <a:spcPts val="0"/>
              </a:spcAft>
              <a:buSzPts val="1300"/>
              <a:buChar char="+"/>
            </a:pPr>
            <a:r>
              <a:rPr lang="en"/>
              <a:t>Robuste aux outliers</a:t>
            </a:r>
            <a:endParaRPr/>
          </a:p>
          <a:p>
            <a:pPr indent="0" lvl="0" marL="914400" rtl="0" algn="l">
              <a:spcBef>
                <a:spcPts val="1600"/>
              </a:spcBef>
              <a:spcAft>
                <a:spcPts val="0"/>
              </a:spcAft>
              <a:buNone/>
            </a:pPr>
            <a:r>
              <a:t/>
            </a:r>
            <a:endParaRPr/>
          </a:p>
          <a:p>
            <a:pPr indent="-311150" lvl="0" marL="457200" rtl="0" algn="l">
              <a:spcBef>
                <a:spcPts val="1600"/>
              </a:spcBef>
              <a:spcAft>
                <a:spcPts val="0"/>
              </a:spcAft>
              <a:buSzPts val="1300"/>
              <a:buChar char="-"/>
            </a:pPr>
            <a:r>
              <a:rPr lang="en"/>
              <a:t>Difficile à </a:t>
            </a:r>
            <a:r>
              <a:rPr lang="en"/>
              <a:t>paralléliser</a:t>
            </a:r>
            <a:r>
              <a:rPr lang="en"/>
              <a:t> suite aux process itératif</a:t>
            </a:r>
            <a:endParaRPr/>
          </a:p>
        </p:txBody>
      </p:sp>
      <p:sp>
        <p:nvSpPr>
          <p:cNvPr id="1119" name="Google Shape;1119;p41"/>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boosting</a:t>
            </a:r>
            <a:endParaRPr/>
          </a:p>
        </p:txBody>
      </p:sp>
      <p:sp>
        <p:nvSpPr>
          <p:cNvPr id="1120" name="Google Shape;1120;p4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4" name="Shape 1124"/>
        <p:cNvGrpSpPr/>
        <p:nvPr/>
      </p:nvGrpSpPr>
      <p:grpSpPr>
        <a:xfrm>
          <a:off x="0" y="0"/>
          <a:ext cx="0" cy="0"/>
          <a:chOff x="0" y="0"/>
          <a:chExt cx="0" cy="0"/>
        </a:xfrm>
      </p:grpSpPr>
      <p:sp>
        <p:nvSpPr>
          <p:cNvPr id="1125" name="Google Shape;1125;p42"/>
          <p:cNvSpPr txBox="1"/>
          <p:nvPr>
            <p:ph idx="4294967295" type="title"/>
          </p:nvPr>
        </p:nvSpPr>
        <p:spPr>
          <a:xfrm>
            <a:off x="92575" y="152400"/>
            <a:ext cx="7030500" cy="999300"/>
          </a:xfrm>
          <a:prstGeom prst="rect">
            <a:avLst/>
          </a:prstGeom>
        </p:spPr>
        <p:txBody>
          <a:bodyPr anchorCtr="0" anchor="t" bIns="91425" lIns="91425" spcFirstLastPara="1" rIns="91425" wrap="square" tIns="91425">
            <a:noAutofit/>
          </a:bodyPr>
          <a:lstStyle/>
          <a:p>
            <a:pPr indent="0" lvl="0" marL="0" rtl="0" algn="r">
              <a:lnSpc>
                <a:spcPct val="90000"/>
              </a:lnSpc>
              <a:spcBef>
                <a:spcPts val="0"/>
              </a:spcBef>
              <a:spcAft>
                <a:spcPts val="0"/>
              </a:spcAft>
              <a:buNone/>
            </a:pPr>
            <a:r>
              <a:rPr lang="en" sz="3000" cap="small">
                <a:solidFill>
                  <a:schemeClr val="accent1"/>
                </a:solidFill>
                <a:latin typeface="Nunito"/>
                <a:ea typeface="Nunito"/>
                <a:cs typeface="Nunito"/>
                <a:sym typeface="Nunito"/>
              </a:rPr>
              <a:t>Gradient Boosting </a:t>
            </a:r>
            <a:r>
              <a:rPr lang="en" sz="2400" cap="small">
                <a:solidFill>
                  <a:schemeClr val="accent1"/>
                </a:solidFill>
                <a:latin typeface="Nunito"/>
                <a:ea typeface="Nunito"/>
                <a:cs typeface="Nunito"/>
                <a:sym typeface="Nunito"/>
              </a:rPr>
              <a:t>:</a:t>
            </a:r>
            <a:r>
              <a:rPr lang="en" sz="3000" cap="small">
                <a:solidFill>
                  <a:schemeClr val="accent1"/>
                </a:solidFill>
                <a:latin typeface="Nunito"/>
                <a:ea typeface="Nunito"/>
                <a:cs typeface="Nunito"/>
                <a:sym typeface="Nunito"/>
              </a:rPr>
              <a:t> </a:t>
            </a:r>
            <a:r>
              <a:rPr lang="en" sz="2400" cap="small">
                <a:solidFill>
                  <a:schemeClr val="accent1"/>
                </a:solidFill>
                <a:latin typeface="Nunito"/>
                <a:ea typeface="Nunito"/>
                <a:cs typeface="Nunito"/>
                <a:sym typeface="Nunito"/>
              </a:rPr>
              <a:t>Train vs Test Scores en fonction de fonction de coût et n_estimators</a:t>
            </a:r>
            <a:endParaRPr sz="2400">
              <a:solidFill>
                <a:schemeClr val="accent1"/>
              </a:solidFill>
            </a:endParaRPr>
          </a:p>
        </p:txBody>
      </p:sp>
      <p:sp>
        <p:nvSpPr>
          <p:cNvPr id="1126" name="Google Shape;1126;p42"/>
          <p:cNvSpPr txBox="1"/>
          <p:nvPr/>
        </p:nvSpPr>
        <p:spPr>
          <a:xfrm>
            <a:off x="625975" y="4320052"/>
            <a:ext cx="773400" cy="1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unito ExtraBold"/>
                <a:ea typeface="Nunito ExtraBold"/>
                <a:cs typeface="Nunito ExtraBold"/>
                <a:sym typeface="Nunito ExtraBold"/>
              </a:rPr>
              <a:t>Équipe</a:t>
            </a:r>
            <a:endParaRPr>
              <a:solidFill>
                <a:srgbClr val="FFFFFF"/>
              </a:solidFill>
              <a:latin typeface="Nunito ExtraBold"/>
              <a:ea typeface="Nunito ExtraBold"/>
              <a:cs typeface="Nunito ExtraBold"/>
              <a:sym typeface="Nunito ExtraBold"/>
            </a:endParaRPr>
          </a:p>
        </p:txBody>
      </p:sp>
      <p:sp>
        <p:nvSpPr>
          <p:cNvPr id="1127" name="Google Shape;1127;p42"/>
          <p:cNvSpPr txBox="1"/>
          <p:nvPr/>
        </p:nvSpPr>
        <p:spPr>
          <a:xfrm>
            <a:off x="1365558" y="4221275"/>
            <a:ext cx="819300" cy="1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ExtraBold"/>
                <a:ea typeface="Nunito ExtraBold"/>
                <a:cs typeface="Nunito ExtraBold"/>
                <a:sym typeface="Nunito ExtraBold"/>
              </a:rPr>
              <a:t>Projet</a:t>
            </a:r>
            <a:endParaRPr>
              <a:solidFill>
                <a:srgbClr val="FFFFFF"/>
              </a:solidFill>
              <a:latin typeface="Nunito ExtraBold"/>
              <a:ea typeface="Nunito ExtraBold"/>
              <a:cs typeface="Nunito ExtraBold"/>
              <a:sym typeface="Nunito ExtraBold"/>
            </a:endParaRPr>
          </a:p>
        </p:txBody>
      </p:sp>
      <p:pic>
        <p:nvPicPr>
          <p:cNvPr id="1128" name="Google Shape;1128;p42"/>
          <p:cNvPicPr preferRelativeResize="0"/>
          <p:nvPr/>
        </p:nvPicPr>
        <p:blipFill>
          <a:blip r:embed="rId3">
            <a:alphaModFix/>
          </a:blip>
          <a:stretch>
            <a:fillRect/>
          </a:stretch>
        </p:blipFill>
        <p:spPr>
          <a:xfrm>
            <a:off x="625975" y="4511400"/>
            <a:ext cx="544380" cy="527250"/>
          </a:xfrm>
          <a:prstGeom prst="rect">
            <a:avLst/>
          </a:prstGeom>
          <a:noFill/>
          <a:ln>
            <a:noFill/>
          </a:ln>
        </p:spPr>
      </p:pic>
      <p:pic>
        <p:nvPicPr>
          <p:cNvPr id="1129" name="Google Shape;1129;p42"/>
          <p:cNvPicPr preferRelativeResize="0"/>
          <p:nvPr/>
        </p:nvPicPr>
        <p:blipFill>
          <a:blip r:embed="rId4">
            <a:alphaModFix/>
          </a:blip>
          <a:stretch>
            <a:fillRect/>
          </a:stretch>
        </p:blipFill>
        <p:spPr>
          <a:xfrm>
            <a:off x="1318114" y="4511400"/>
            <a:ext cx="544380" cy="527250"/>
          </a:xfrm>
          <a:prstGeom prst="rect">
            <a:avLst/>
          </a:prstGeom>
          <a:noFill/>
          <a:ln>
            <a:noFill/>
          </a:ln>
        </p:spPr>
      </p:pic>
      <p:pic>
        <p:nvPicPr>
          <p:cNvPr id="1130" name="Google Shape;1130;p42"/>
          <p:cNvPicPr preferRelativeResize="0"/>
          <p:nvPr/>
        </p:nvPicPr>
        <p:blipFill>
          <a:blip r:embed="rId3">
            <a:alphaModFix/>
          </a:blip>
          <a:stretch>
            <a:fillRect/>
          </a:stretch>
        </p:blipFill>
        <p:spPr>
          <a:xfrm>
            <a:off x="2010253" y="4511400"/>
            <a:ext cx="544380" cy="527250"/>
          </a:xfrm>
          <a:prstGeom prst="rect">
            <a:avLst/>
          </a:prstGeom>
          <a:noFill/>
          <a:ln>
            <a:noFill/>
          </a:ln>
        </p:spPr>
      </p:pic>
      <p:pic>
        <p:nvPicPr>
          <p:cNvPr id="1131" name="Google Shape;1131;p42"/>
          <p:cNvPicPr preferRelativeResize="0"/>
          <p:nvPr/>
        </p:nvPicPr>
        <p:blipFill>
          <a:blip r:embed="rId4">
            <a:alphaModFix/>
          </a:blip>
          <a:stretch>
            <a:fillRect/>
          </a:stretch>
        </p:blipFill>
        <p:spPr>
          <a:xfrm>
            <a:off x="2702404" y="4225650"/>
            <a:ext cx="839400" cy="813000"/>
          </a:xfrm>
          <a:prstGeom prst="rect">
            <a:avLst/>
          </a:prstGeom>
          <a:noFill/>
          <a:ln>
            <a:noFill/>
          </a:ln>
        </p:spPr>
      </p:pic>
      <p:pic>
        <p:nvPicPr>
          <p:cNvPr id="1132" name="Google Shape;1132;p42"/>
          <p:cNvPicPr preferRelativeResize="0"/>
          <p:nvPr/>
        </p:nvPicPr>
        <p:blipFill>
          <a:blip r:embed="rId3">
            <a:alphaModFix/>
          </a:blip>
          <a:stretch>
            <a:fillRect/>
          </a:stretch>
        </p:blipFill>
        <p:spPr>
          <a:xfrm>
            <a:off x="3699331" y="4511400"/>
            <a:ext cx="544380" cy="527250"/>
          </a:xfrm>
          <a:prstGeom prst="rect">
            <a:avLst/>
          </a:prstGeom>
          <a:noFill/>
          <a:ln>
            <a:noFill/>
          </a:ln>
        </p:spPr>
      </p:pic>
      <p:pic>
        <p:nvPicPr>
          <p:cNvPr id="1133" name="Google Shape;1133;p42"/>
          <p:cNvPicPr preferRelativeResize="0"/>
          <p:nvPr/>
        </p:nvPicPr>
        <p:blipFill>
          <a:blip r:embed="rId4">
            <a:alphaModFix/>
          </a:blip>
          <a:stretch>
            <a:fillRect/>
          </a:stretch>
        </p:blipFill>
        <p:spPr>
          <a:xfrm>
            <a:off x="4391470" y="4511400"/>
            <a:ext cx="544380" cy="527250"/>
          </a:xfrm>
          <a:prstGeom prst="rect">
            <a:avLst/>
          </a:prstGeom>
          <a:noFill/>
          <a:ln>
            <a:noFill/>
          </a:ln>
        </p:spPr>
      </p:pic>
      <p:sp>
        <p:nvSpPr>
          <p:cNvPr id="1134" name="Google Shape;1134;p42"/>
          <p:cNvSpPr/>
          <p:nvPr/>
        </p:nvSpPr>
        <p:spPr>
          <a:xfrm>
            <a:off x="762588" y="4565189"/>
            <a:ext cx="246332" cy="239726"/>
          </a:xfrm>
          <a:custGeom>
            <a:rect b="b" l="l" r="r" t="t"/>
            <a:pathLst>
              <a:path extrusionOk="0" h="20595" w="19679">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moveTo>
                  <a:pt x="9401" y="879"/>
                </a:moveTo>
                <a:lnTo>
                  <a:pt x="9401" y="3079"/>
                </a:lnTo>
                <a:cubicBezTo>
                  <a:pt x="9401" y="3333"/>
                  <a:pt x="9597" y="3538"/>
                  <a:pt x="9839" y="3538"/>
                </a:cubicBezTo>
                <a:cubicBezTo>
                  <a:pt x="10081" y="3538"/>
                  <a:pt x="10277" y="3333"/>
                  <a:pt x="10277" y="3079"/>
                </a:cubicBezTo>
                <a:lnTo>
                  <a:pt x="10277" y="879"/>
                </a:lnTo>
                <a:cubicBezTo>
                  <a:pt x="12435" y="988"/>
                  <a:pt x="14563" y="1905"/>
                  <a:pt x="16211" y="3629"/>
                </a:cubicBezTo>
                <a:cubicBezTo>
                  <a:pt x="17862" y="5357"/>
                  <a:pt x="18738" y="7590"/>
                  <a:pt x="18840" y="9853"/>
                </a:cubicBezTo>
                <a:lnTo>
                  <a:pt x="17580" y="9853"/>
                </a:lnTo>
                <a:cubicBezTo>
                  <a:pt x="17338" y="9853"/>
                  <a:pt x="17142" y="10058"/>
                  <a:pt x="17142" y="10311"/>
                </a:cubicBezTo>
                <a:cubicBezTo>
                  <a:pt x="17142" y="10565"/>
                  <a:pt x="17338" y="10770"/>
                  <a:pt x="17580" y="10770"/>
                </a:cubicBezTo>
                <a:lnTo>
                  <a:pt x="18838" y="10770"/>
                </a:lnTo>
                <a:cubicBezTo>
                  <a:pt x="18731" y="13024"/>
                  <a:pt x="17855" y="15245"/>
                  <a:pt x="16211" y="16966"/>
                </a:cubicBezTo>
                <a:cubicBezTo>
                  <a:pt x="14563" y="18690"/>
                  <a:pt x="12435" y="19607"/>
                  <a:pt x="10277" y="19716"/>
                </a:cubicBezTo>
                <a:lnTo>
                  <a:pt x="10277" y="17458"/>
                </a:lnTo>
                <a:cubicBezTo>
                  <a:pt x="10277" y="17205"/>
                  <a:pt x="10081" y="16999"/>
                  <a:pt x="9839" y="16999"/>
                </a:cubicBezTo>
                <a:cubicBezTo>
                  <a:pt x="9597" y="16999"/>
                  <a:pt x="9401" y="17205"/>
                  <a:pt x="9401" y="17458"/>
                </a:cubicBezTo>
                <a:lnTo>
                  <a:pt x="9401" y="19716"/>
                </a:lnTo>
                <a:cubicBezTo>
                  <a:pt x="7243" y="19607"/>
                  <a:pt x="5115" y="18690"/>
                  <a:pt x="3467" y="16966"/>
                </a:cubicBezTo>
                <a:cubicBezTo>
                  <a:pt x="1823" y="15245"/>
                  <a:pt x="947" y="13024"/>
                  <a:pt x="840" y="10770"/>
                </a:cubicBezTo>
                <a:lnTo>
                  <a:pt x="2079" y="10770"/>
                </a:lnTo>
                <a:cubicBezTo>
                  <a:pt x="2321" y="10770"/>
                  <a:pt x="2518" y="10565"/>
                  <a:pt x="2518" y="10311"/>
                </a:cubicBezTo>
                <a:cubicBezTo>
                  <a:pt x="2518" y="10058"/>
                  <a:pt x="2321" y="9853"/>
                  <a:pt x="2079" y="9853"/>
                </a:cubicBezTo>
                <a:lnTo>
                  <a:pt x="838" y="9853"/>
                </a:lnTo>
                <a:cubicBezTo>
                  <a:pt x="940" y="7590"/>
                  <a:pt x="1816" y="5357"/>
                  <a:pt x="3467" y="3629"/>
                </a:cubicBezTo>
                <a:cubicBezTo>
                  <a:pt x="5115" y="1905"/>
                  <a:pt x="7243" y="988"/>
                  <a:pt x="9401" y="879"/>
                </a:cubicBezTo>
                <a:close/>
                <a:moveTo>
                  <a:pt x="6410" y="4479"/>
                </a:moveTo>
                <a:cubicBezTo>
                  <a:pt x="5863" y="4484"/>
                  <a:pt x="5316" y="4699"/>
                  <a:pt x="4898" y="5134"/>
                </a:cubicBezTo>
                <a:cubicBezTo>
                  <a:pt x="4061" y="6006"/>
                  <a:pt x="4062" y="7425"/>
                  <a:pt x="4898" y="8299"/>
                </a:cubicBezTo>
                <a:cubicBezTo>
                  <a:pt x="4955" y="8359"/>
                  <a:pt x="5014" y="8413"/>
                  <a:pt x="5075" y="8464"/>
                </a:cubicBezTo>
                <a:cubicBezTo>
                  <a:pt x="4085" y="9032"/>
                  <a:pt x="3323" y="9983"/>
                  <a:pt x="2936" y="11107"/>
                </a:cubicBezTo>
                <a:cubicBezTo>
                  <a:pt x="2841" y="11383"/>
                  <a:pt x="2758" y="11664"/>
                  <a:pt x="2696" y="11952"/>
                </a:cubicBezTo>
                <a:cubicBezTo>
                  <a:pt x="2631" y="12253"/>
                  <a:pt x="2589" y="12560"/>
                  <a:pt x="2572" y="12873"/>
                </a:cubicBezTo>
                <a:cubicBezTo>
                  <a:pt x="2556" y="13016"/>
                  <a:pt x="2599" y="13160"/>
                  <a:pt x="2689" y="13269"/>
                </a:cubicBezTo>
                <a:cubicBezTo>
                  <a:pt x="2763" y="13360"/>
                  <a:pt x="2866" y="13420"/>
                  <a:pt x="2979" y="13440"/>
                </a:cubicBezTo>
                <a:lnTo>
                  <a:pt x="4913" y="13435"/>
                </a:lnTo>
                <a:cubicBezTo>
                  <a:pt x="5011" y="13438"/>
                  <a:pt x="5108" y="13409"/>
                  <a:pt x="5191" y="13355"/>
                </a:cubicBezTo>
                <a:cubicBezTo>
                  <a:pt x="5279" y="13297"/>
                  <a:pt x="5347" y="13213"/>
                  <a:pt x="5387" y="13114"/>
                </a:cubicBezTo>
                <a:cubicBezTo>
                  <a:pt x="5529" y="12603"/>
                  <a:pt x="5729" y="12110"/>
                  <a:pt x="5982" y="11648"/>
                </a:cubicBezTo>
                <a:cubicBezTo>
                  <a:pt x="6270" y="11120"/>
                  <a:pt x="6626" y="10636"/>
                  <a:pt x="7038" y="10209"/>
                </a:cubicBezTo>
                <a:cubicBezTo>
                  <a:pt x="7113" y="10141"/>
                  <a:pt x="7157" y="10043"/>
                  <a:pt x="7160" y="9940"/>
                </a:cubicBezTo>
                <a:cubicBezTo>
                  <a:pt x="7161" y="9879"/>
                  <a:pt x="7149" y="9820"/>
                  <a:pt x="7122" y="9766"/>
                </a:cubicBezTo>
                <a:cubicBezTo>
                  <a:pt x="6849" y="9167"/>
                  <a:pt x="6771" y="8490"/>
                  <a:pt x="6900" y="7840"/>
                </a:cubicBezTo>
                <a:cubicBezTo>
                  <a:pt x="7047" y="7102"/>
                  <a:pt x="7451" y="6448"/>
                  <a:pt x="8032" y="6003"/>
                </a:cubicBezTo>
                <a:cubicBezTo>
                  <a:pt x="8133" y="5944"/>
                  <a:pt x="8201" y="5838"/>
                  <a:pt x="8216" y="5718"/>
                </a:cubicBezTo>
                <a:cubicBezTo>
                  <a:pt x="8224" y="5652"/>
                  <a:pt x="8216" y="5585"/>
                  <a:pt x="8191" y="5524"/>
                </a:cubicBezTo>
                <a:cubicBezTo>
                  <a:pt x="8118" y="5382"/>
                  <a:pt x="8030" y="5253"/>
                  <a:pt x="7923" y="5134"/>
                </a:cubicBezTo>
                <a:cubicBezTo>
                  <a:pt x="7518" y="4685"/>
                  <a:pt x="6963" y="4475"/>
                  <a:pt x="6410" y="4479"/>
                </a:cubicBezTo>
                <a:close/>
                <a:moveTo>
                  <a:pt x="13264" y="4479"/>
                </a:moveTo>
                <a:cubicBezTo>
                  <a:pt x="12712" y="4475"/>
                  <a:pt x="12156" y="4685"/>
                  <a:pt x="11752" y="5134"/>
                </a:cubicBezTo>
                <a:cubicBezTo>
                  <a:pt x="11645" y="5253"/>
                  <a:pt x="11557" y="5382"/>
                  <a:pt x="11484" y="5524"/>
                </a:cubicBezTo>
                <a:cubicBezTo>
                  <a:pt x="11459" y="5585"/>
                  <a:pt x="11451" y="5652"/>
                  <a:pt x="11459" y="5718"/>
                </a:cubicBezTo>
                <a:cubicBezTo>
                  <a:pt x="11474" y="5838"/>
                  <a:pt x="11542" y="5944"/>
                  <a:pt x="11643" y="6003"/>
                </a:cubicBezTo>
                <a:cubicBezTo>
                  <a:pt x="12224" y="6448"/>
                  <a:pt x="12627" y="7102"/>
                  <a:pt x="12774" y="7840"/>
                </a:cubicBezTo>
                <a:cubicBezTo>
                  <a:pt x="12904" y="8490"/>
                  <a:pt x="12826" y="9167"/>
                  <a:pt x="12553" y="9766"/>
                </a:cubicBezTo>
                <a:cubicBezTo>
                  <a:pt x="12526" y="9820"/>
                  <a:pt x="12513" y="9879"/>
                  <a:pt x="12515" y="9940"/>
                </a:cubicBezTo>
                <a:cubicBezTo>
                  <a:pt x="12517" y="10043"/>
                  <a:pt x="12562" y="10141"/>
                  <a:pt x="12636" y="10209"/>
                </a:cubicBezTo>
                <a:cubicBezTo>
                  <a:pt x="13049" y="10636"/>
                  <a:pt x="13405" y="11120"/>
                  <a:pt x="13693" y="11648"/>
                </a:cubicBezTo>
                <a:cubicBezTo>
                  <a:pt x="13946" y="12110"/>
                  <a:pt x="14146" y="12603"/>
                  <a:pt x="14288" y="13114"/>
                </a:cubicBezTo>
                <a:cubicBezTo>
                  <a:pt x="14328" y="13213"/>
                  <a:pt x="14396" y="13297"/>
                  <a:pt x="14484" y="13355"/>
                </a:cubicBezTo>
                <a:cubicBezTo>
                  <a:pt x="14567" y="13409"/>
                  <a:pt x="14663" y="13438"/>
                  <a:pt x="14762" y="13435"/>
                </a:cubicBezTo>
                <a:lnTo>
                  <a:pt x="16696" y="13440"/>
                </a:lnTo>
                <a:cubicBezTo>
                  <a:pt x="16809" y="13420"/>
                  <a:pt x="16911" y="13360"/>
                  <a:pt x="16986" y="13269"/>
                </a:cubicBezTo>
                <a:cubicBezTo>
                  <a:pt x="17076" y="13160"/>
                  <a:pt x="17119" y="13016"/>
                  <a:pt x="17103" y="12873"/>
                </a:cubicBezTo>
                <a:cubicBezTo>
                  <a:pt x="17086" y="12560"/>
                  <a:pt x="17044" y="12253"/>
                  <a:pt x="16979" y="11952"/>
                </a:cubicBezTo>
                <a:cubicBezTo>
                  <a:pt x="16917" y="11664"/>
                  <a:pt x="16834" y="11383"/>
                  <a:pt x="16739" y="11107"/>
                </a:cubicBezTo>
                <a:cubicBezTo>
                  <a:pt x="16352" y="9983"/>
                  <a:pt x="15589" y="9032"/>
                  <a:pt x="14600" y="8464"/>
                </a:cubicBezTo>
                <a:cubicBezTo>
                  <a:pt x="14661" y="8413"/>
                  <a:pt x="14720" y="8359"/>
                  <a:pt x="14777" y="8299"/>
                </a:cubicBezTo>
                <a:cubicBezTo>
                  <a:pt x="15613" y="7425"/>
                  <a:pt x="15614" y="6006"/>
                  <a:pt x="14777" y="5134"/>
                </a:cubicBezTo>
                <a:cubicBezTo>
                  <a:pt x="14359" y="4699"/>
                  <a:pt x="13811" y="4484"/>
                  <a:pt x="13264" y="4479"/>
                </a:cubicBezTo>
                <a:close/>
                <a:moveTo>
                  <a:pt x="6410" y="5355"/>
                </a:moveTo>
                <a:cubicBezTo>
                  <a:pt x="6680" y="5355"/>
                  <a:pt x="6949" y="5444"/>
                  <a:pt x="7176" y="5618"/>
                </a:cubicBezTo>
                <a:cubicBezTo>
                  <a:pt x="6633" y="6142"/>
                  <a:pt x="6249" y="6825"/>
                  <a:pt x="6083" y="7581"/>
                </a:cubicBezTo>
                <a:cubicBezTo>
                  <a:pt x="6051" y="7723"/>
                  <a:pt x="6030" y="7867"/>
                  <a:pt x="6015" y="8011"/>
                </a:cubicBezTo>
                <a:cubicBezTo>
                  <a:pt x="5823" y="7948"/>
                  <a:pt x="5643" y="7838"/>
                  <a:pt x="5491" y="7679"/>
                </a:cubicBezTo>
                <a:cubicBezTo>
                  <a:pt x="4983" y="7148"/>
                  <a:pt x="4983" y="6286"/>
                  <a:pt x="5491" y="5754"/>
                </a:cubicBezTo>
                <a:cubicBezTo>
                  <a:pt x="5745" y="5488"/>
                  <a:pt x="6078" y="5355"/>
                  <a:pt x="6410" y="5355"/>
                </a:cubicBezTo>
                <a:close/>
                <a:moveTo>
                  <a:pt x="13264" y="5355"/>
                </a:moveTo>
                <a:cubicBezTo>
                  <a:pt x="13597" y="5355"/>
                  <a:pt x="13930" y="5488"/>
                  <a:pt x="14184" y="5754"/>
                </a:cubicBezTo>
                <a:cubicBezTo>
                  <a:pt x="14692" y="6286"/>
                  <a:pt x="14692" y="7148"/>
                  <a:pt x="14184" y="7679"/>
                </a:cubicBezTo>
                <a:cubicBezTo>
                  <a:pt x="14032" y="7838"/>
                  <a:pt x="13852" y="7948"/>
                  <a:pt x="13660" y="8011"/>
                </a:cubicBezTo>
                <a:cubicBezTo>
                  <a:pt x="13645" y="7867"/>
                  <a:pt x="13624" y="7723"/>
                  <a:pt x="13592" y="7581"/>
                </a:cubicBezTo>
                <a:cubicBezTo>
                  <a:pt x="13425" y="6825"/>
                  <a:pt x="13042" y="6142"/>
                  <a:pt x="12498" y="5618"/>
                </a:cubicBezTo>
                <a:cubicBezTo>
                  <a:pt x="12726" y="5444"/>
                  <a:pt x="12995" y="5355"/>
                  <a:pt x="13264" y="5355"/>
                </a:cubicBezTo>
                <a:close/>
                <a:moveTo>
                  <a:pt x="9839" y="6265"/>
                </a:moveTo>
                <a:cubicBezTo>
                  <a:pt x="9292" y="6265"/>
                  <a:pt x="8744" y="6483"/>
                  <a:pt x="8327" y="6920"/>
                </a:cubicBezTo>
                <a:cubicBezTo>
                  <a:pt x="7491" y="7794"/>
                  <a:pt x="7491" y="9212"/>
                  <a:pt x="8327" y="10086"/>
                </a:cubicBezTo>
                <a:cubicBezTo>
                  <a:pt x="8383" y="10145"/>
                  <a:pt x="8443" y="10199"/>
                  <a:pt x="8504" y="10251"/>
                </a:cubicBezTo>
                <a:cubicBezTo>
                  <a:pt x="7514" y="10818"/>
                  <a:pt x="6752" y="11770"/>
                  <a:pt x="6364" y="12894"/>
                </a:cubicBezTo>
                <a:cubicBezTo>
                  <a:pt x="6269" y="13169"/>
                  <a:pt x="6186" y="13450"/>
                  <a:pt x="6124" y="13739"/>
                </a:cubicBezTo>
                <a:cubicBezTo>
                  <a:pt x="6060" y="14039"/>
                  <a:pt x="6018" y="14347"/>
                  <a:pt x="6000" y="14659"/>
                </a:cubicBezTo>
                <a:cubicBezTo>
                  <a:pt x="5985" y="14803"/>
                  <a:pt x="6027" y="14946"/>
                  <a:pt x="6117" y="15056"/>
                </a:cubicBezTo>
                <a:cubicBezTo>
                  <a:pt x="6192" y="15146"/>
                  <a:pt x="6295" y="15206"/>
                  <a:pt x="6407" y="15226"/>
                </a:cubicBezTo>
                <a:lnTo>
                  <a:pt x="13208" y="15226"/>
                </a:lnTo>
                <a:cubicBezTo>
                  <a:pt x="13357" y="15232"/>
                  <a:pt x="13501" y="15170"/>
                  <a:pt x="13603" y="15056"/>
                </a:cubicBezTo>
                <a:cubicBezTo>
                  <a:pt x="13694" y="14954"/>
                  <a:pt x="13743" y="14820"/>
                  <a:pt x="13740" y="14681"/>
                </a:cubicBezTo>
                <a:cubicBezTo>
                  <a:pt x="13686" y="13903"/>
                  <a:pt x="13493" y="13142"/>
                  <a:pt x="13172" y="12439"/>
                </a:cubicBezTo>
                <a:cubicBezTo>
                  <a:pt x="12947" y="11946"/>
                  <a:pt x="12656" y="11484"/>
                  <a:pt x="12308" y="11093"/>
                </a:cubicBezTo>
                <a:cubicBezTo>
                  <a:pt x="11988" y="10735"/>
                  <a:pt x="11616" y="10436"/>
                  <a:pt x="11180" y="10247"/>
                </a:cubicBezTo>
                <a:cubicBezTo>
                  <a:pt x="11239" y="10197"/>
                  <a:pt x="11296" y="10143"/>
                  <a:pt x="11351" y="10086"/>
                </a:cubicBezTo>
                <a:cubicBezTo>
                  <a:pt x="12187" y="9212"/>
                  <a:pt x="12187" y="7794"/>
                  <a:pt x="11351" y="6920"/>
                </a:cubicBezTo>
                <a:cubicBezTo>
                  <a:pt x="10934" y="6483"/>
                  <a:pt x="10386" y="6265"/>
                  <a:pt x="9839" y="6265"/>
                </a:cubicBezTo>
                <a:close/>
                <a:moveTo>
                  <a:pt x="9839" y="7142"/>
                </a:moveTo>
                <a:cubicBezTo>
                  <a:pt x="10172" y="7142"/>
                  <a:pt x="10505" y="7275"/>
                  <a:pt x="10759" y="7541"/>
                </a:cubicBezTo>
                <a:cubicBezTo>
                  <a:pt x="11267" y="8072"/>
                  <a:pt x="11267" y="8934"/>
                  <a:pt x="10759" y="9465"/>
                </a:cubicBezTo>
                <a:cubicBezTo>
                  <a:pt x="10251" y="9997"/>
                  <a:pt x="9427" y="9997"/>
                  <a:pt x="8919" y="9465"/>
                </a:cubicBezTo>
                <a:cubicBezTo>
                  <a:pt x="8411" y="8934"/>
                  <a:pt x="8411" y="8072"/>
                  <a:pt x="8919" y="7541"/>
                </a:cubicBezTo>
                <a:cubicBezTo>
                  <a:pt x="9173" y="7275"/>
                  <a:pt x="9506" y="7142"/>
                  <a:pt x="9839" y="7142"/>
                </a:cubicBezTo>
                <a:close/>
                <a:moveTo>
                  <a:pt x="6029" y="9013"/>
                </a:moveTo>
                <a:cubicBezTo>
                  <a:pt x="6050" y="9154"/>
                  <a:pt x="6077" y="9294"/>
                  <a:pt x="6113" y="9432"/>
                </a:cubicBezTo>
                <a:cubicBezTo>
                  <a:pt x="6148" y="9570"/>
                  <a:pt x="6190" y="9706"/>
                  <a:pt x="6240" y="9840"/>
                </a:cubicBezTo>
                <a:cubicBezTo>
                  <a:pt x="5825" y="10292"/>
                  <a:pt x="5469" y="10802"/>
                  <a:pt x="5184" y="11354"/>
                </a:cubicBezTo>
                <a:cubicBezTo>
                  <a:pt x="4992" y="11728"/>
                  <a:pt x="4836" y="12120"/>
                  <a:pt x="4712" y="12523"/>
                </a:cubicBezTo>
                <a:lnTo>
                  <a:pt x="3451" y="12523"/>
                </a:lnTo>
                <a:cubicBezTo>
                  <a:pt x="3447" y="12058"/>
                  <a:pt x="3697" y="11266"/>
                  <a:pt x="4145" y="10548"/>
                </a:cubicBezTo>
                <a:cubicBezTo>
                  <a:pt x="4593" y="9829"/>
                  <a:pt x="5239" y="9185"/>
                  <a:pt x="6029" y="9013"/>
                </a:cubicBezTo>
                <a:close/>
                <a:moveTo>
                  <a:pt x="13645" y="9013"/>
                </a:moveTo>
                <a:cubicBezTo>
                  <a:pt x="14436" y="9185"/>
                  <a:pt x="15082" y="9829"/>
                  <a:pt x="15530" y="10548"/>
                </a:cubicBezTo>
                <a:cubicBezTo>
                  <a:pt x="15978" y="11266"/>
                  <a:pt x="16228" y="12058"/>
                  <a:pt x="16224" y="12523"/>
                </a:cubicBezTo>
                <a:lnTo>
                  <a:pt x="14963" y="12523"/>
                </a:lnTo>
                <a:cubicBezTo>
                  <a:pt x="14839" y="12120"/>
                  <a:pt x="14683" y="11728"/>
                  <a:pt x="14491" y="11354"/>
                </a:cubicBezTo>
                <a:cubicBezTo>
                  <a:pt x="14206" y="10802"/>
                  <a:pt x="13850" y="10292"/>
                  <a:pt x="13435" y="9840"/>
                </a:cubicBezTo>
                <a:cubicBezTo>
                  <a:pt x="13484" y="9706"/>
                  <a:pt x="13527" y="9570"/>
                  <a:pt x="13562" y="9432"/>
                </a:cubicBezTo>
                <a:cubicBezTo>
                  <a:pt x="13598" y="9294"/>
                  <a:pt x="13625" y="9154"/>
                  <a:pt x="13645" y="9013"/>
                </a:cubicBezTo>
                <a:close/>
                <a:moveTo>
                  <a:pt x="9893" y="10754"/>
                </a:moveTo>
                <a:cubicBezTo>
                  <a:pt x="11694" y="10775"/>
                  <a:pt x="12646" y="13184"/>
                  <a:pt x="12828" y="14310"/>
                </a:cubicBezTo>
                <a:lnTo>
                  <a:pt x="6879" y="14310"/>
                </a:lnTo>
                <a:cubicBezTo>
                  <a:pt x="6872" y="13295"/>
                  <a:pt x="8063" y="10732"/>
                  <a:pt x="9893" y="10754"/>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t/>
            </a:r>
            <a:endParaRPr b="0" i="0" sz="800" u="none" cap="none" strike="noStrike">
              <a:solidFill>
                <a:srgbClr val="252D30"/>
              </a:solidFill>
              <a:latin typeface="Arial"/>
              <a:ea typeface="Arial"/>
              <a:cs typeface="Arial"/>
              <a:sym typeface="Arial"/>
            </a:endParaRPr>
          </a:p>
        </p:txBody>
      </p:sp>
      <p:sp>
        <p:nvSpPr>
          <p:cNvPr id="1135" name="Google Shape;1135;p42"/>
          <p:cNvSpPr/>
          <p:nvPr/>
        </p:nvSpPr>
        <p:spPr>
          <a:xfrm>
            <a:off x="1484302" y="4580365"/>
            <a:ext cx="248402" cy="241704"/>
          </a:xfrm>
          <a:custGeom>
            <a:rect b="b" l="l" r="r" t="t"/>
            <a:pathLst>
              <a:path extrusionOk="0" h="21600" w="21516">
                <a:moveTo>
                  <a:pt x="16305" y="0"/>
                </a:moveTo>
                <a:cubicBezTo>
                  <a:pt x="16079" y="0"/>
                  <a:pt x="15852" y="82"/>
                  <a:pt x="15685" y="243"/>
                </a:cubicBezTo>
                <a:lnTo>
                  <a:pt x="6935" y="8658"/>
                </a:lnTo>
                <a:cubicBezTo>
                  <a:pt x="6774" y="8812"/>
                  <a:pt x="6675" y="9030"/>
                  <a:pt x="6660" y="9254"/>
                </a:cubicBezTo>
                <a:lnTo>
                  <a:pt x="6614" y="13561"/>
                </a:lnTo>
                <a:cubicBezTo>
                  <a:pt x="6614" y="13786"/>
                  <a:pt x="6691" y="14025"/>
                  <a:pt x="6866" y="14179"/>
                </a:cubicBezTo>
                <a:cubicBezTo>
                  <a:pt x="7026" y="14333"/>
                  <a:pt x="7268" y="14444"/>
                  <a:pt x="7486" y="14444"/>
                </a:cubicBezTo>
                <a:lnTo>
                  <a:pt x="7509" y="14444"/>
                </a:lnTo>
                <a:lnTo>
                  <a:pt x="11827" y="14378"/>
                </a:lnTo>
                <a:cubicBezTo>
                  <a:pt x="12061" y="14378"/>
                  <a:pt x="12287" y="14246"/>
                  <a:pt x="12447" y="14091"/>
                </a:cubicBezTo>
                <a:lnTo>
                  <a:pt x="21265" y="5588"/>
                </a:lnTo>
                <a:cubicBezTo>
                  <a:pt x="21600" y="5265"/>
                  <a:pt x="21600" y="4732"/>
                  <a:pt x="21265" y="4395"/>
                </a:cubicBezTo>
                <a:lnTo>
                  <a:pt x="16948" y="243"/>
                </a:lnTo>
                <a:cubicBezTo>
                  <a:pt x="16766" y="82"/>
                  <a:pt x="16530" y="0"/>
                  <a:pt x="16305" y="0"/>
                </a:cubicBezTo>
                <a:close/>
                <a:moveTo>
                  <a:pt x="873" y="707"/>
                </a:moveTo>
                <a:cubicBezTo>
                  <a:pt x="391" y="707"/>
                  <a:pt x="0" y="1084"/>
                  <a:pt x="0" y="1546"/>
                </a:cubicBezTo>
                <a:lnTo>
                  <a:pt x="0" y="20739"/>
                </a:lnTo>
                <a:cubicBezTo>
                  <a:pt x="0" y="21201"/>
                  <a:pt x="391" y="21600"/>
                  <a:pt x="873" y="21600"/>
                </a:cubicBezTo>
                <a:lnTo>
                  <a:pt x="17200" y="21600"/>
                </a:lnTo>
                <a:cubicBezTo>
                  <a:pt x="17681" y="21600"/>
                  <a:pt x="18073" y="21201"/>
                  <a:pt x="18073" y="20739"/>
                </a:cubicBezTo>
                <a:lnTo>
                  <a:pt x="18073" y="12898"/>
                </a:lnTo>
                <a:cubicBezTo>
                  <a:pt x="18073" y="12436"/>
                  <a:pt x="17681" y="12059"/>
                  <a:pt x="17200" y="12059"/>
                </a:cubicBezTo>
                <a:cubicBezTo>
                  <a:pt x="16719" y="12059"/>
                  <a:pt x="16328" y="12436"/>
                  <a:pt x="16328" y="12898"/>
                </a:cubicBezTo>
                <a:lnTo>
                  <a:pt x="16328" y="19899"/>
                </a:lnTo>
                <a:lnTo>
                  <a:pt x="1745" y="19899"/>
                </a:lnTo>
                <a:lnTo>
                  <a:pt x="1745" y="2385"/>
                </a:lnTo>
                <a:cubicBezTo>
                  <a:pt x="1745" y="2385"/>
                  <a:pt x="9622" y="2385"/>
                  <a:pt x="9622" y="2385"/>
                </a:cubicBezTo>
                <a:cubicBezTo>
                  <a:pt x="10104" y="2385"/>
                  <a:pt x="10495" y="2010"/>
                  <a:pt x="10495" y="1546"/>
                </a:cubicBezTo>
                <a:cubicBezTo>
                  <a:pt x="10495" y="1084"/>
                  <a:pt x="10104" y="707"/>
                  <a:pt x="9622" y="707"/>
                </a:cubicBezTo>
                <a:lnTo>
                  <a:pt x="873" y="707"/>
                </a:lnTo>
                <a:close/>
                <a:moveTo>
                  <a:pt x="16305" y="2032"/>
                </a:moveTo>
                <a:lnTo>
                  <a:pt x="19382" y="4991"/>
                </a:lnTo>
                <a:cubicBezTo>
                  <a:pt x="19382" y="4991"/>
                  <a:pt x="17200" y="7134"/>
                  <a:pt x="17200" y="7134"/>
                </a:cubicBezTo>
                <a:lnTo>
                  <a:pt x="14123" y="4130"/>
                </a:lnTo>
                <a:lnTo>
                  <a:pt x="16305" y="2032"/>
                </a:lnTo>
                <a:close/>
                <a:moveTo>
                  <a:pt x="12883" y="5323"/>
                </a:moveTo>
                <a:lnTo>
                  <a:pt x="15960" y="8326"/>
                </a:lnTo>
                <a:cubicBezTo>
                  <a:pt x="15960" y="8326"/>
                  <a:pt x="11436" y="12655"/>
                  <a:pt x="11436" y="12655"/>
                </a:cubicBezTo>
                <a:lnTo>
                  <a:pt x="8382" y="12699"/>
                </a:lnTo>
                <a:lnTo>
                  <a:pt x="8428" y="9629"/>
                </a:lnTo>
                <a:lnTo>
                  <a:pt x="12883" y="5323"/>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sp>
        <p:nvSpPr>
          <p:cNvPr id="1136" name="Google Shape;1136;p42"/>
          <p:cNvSpPr/>
          <p:nvPr/>
        </p:nvSpPr>
        <p:spPr>
          <a:xfrm>
            <a:off x="2158250" y="4588440"/>
            <a:ext cx="248382" cy="241672"/>
          </a:xfrm>
          <a:custGeom>
            <a:rect b="b" l="l" r="r" t="t"/>
            <a:pathLst>
              <a:path extrusionOk="0" h="21549" w="20634">
                <a:moveTo>
                  <a:pt x="10685" y="1"/>
                </a:moveTo>
                <a:cubicBezTo>
                  <a:pt x="10563" y="8"/>
                  <a:pt x="10450" y="74"/>
                  <a:pt x="10375" y="179"/>
                </a:cubicBezTo>
                <a:cubicBezTo>
                  <a:pt x="10316" y="262"/>
                  <a:pt x="10285" y="365"/>
                  <a:pt x="10287" y="470"/>
                </a:cubicBezTo>
                <a:lnTo>
                  <a:pt x="10287" y="21085"/>
                </a:lnTo>
                <a:cubicBezTo>
                  <a:pt x="10277" y="21229"/>
                  <a:pt x="10335" y="21370"/>
                  <a:pt x="10439" y="21459"/>
                </a:cubicBezTo>
                <a:cubicBezTo>
                  <a:pt x="10503" y="21513"/>
                  <a:pt x="10581" y="21545"/>
                  <a:pt x="10662" y="21548"/>
                </a:cubicBezTo>
                <a:cubicBezTo>
                  <a:pt x="13227" y="21586"/>
                  <a:pt x="15800" y="20535"/>
                  <a:pt x="17754" y="18399"/>
                </a:cubicBezTo>
                <a:cubicBezTo>
                  <a:pt x="21596" y="14198"/>
                  <a:pt x="21592" y="7395"/>
                  <a:pt x="17754" y="3185"/>
                </a:cubicBezTo>
                <a:cubicBezTo>
                  <a:pt x="15807" y="1049"/>
                  <a:pt x="13245" y="-14"/>
                  <a:pt x="10685" y="1"/>
                </a:cubicBezTo>
                <a:close/>
                <a:moveTo>
                  <a:pt x="6718" y="694"/>
                </a:moveTo>
                <a:cubicBezTo>
                  <a:pt x="6497" y="698"/>
                  <a:pt x="6278" y="754"/>
                  <a:pt x="6076" y="860"/>
                </a:cubicBezTo>
                <a:cubicBezTo>
                  <a:pt x="5712" y="1036"/>
                  <a:pt x="5354" y="1228"/>
                  <a:pt x="5003" y="1434"/>
                </a:cubicBezTo>
                <a:cubicBezTo>
                  <a:pt x="4637" y="1650"/>
                  <a:pt x="4276" y="1882"/>
                  <a:pt x="3962" y="2181"/>
                </a:cubicBezTo>
                <a:cubicBezTo>
                  <a:pt x="3690" y="2439"/>
                  <a:pt x="3453" y="2748"/>
                  <a:pt x="3341" y="3123"/>
                </a:cubicBezTo>
                <a:cubicBezTo>
                  <a:pt x="3194" y="3611"/>
                  <a:pt x="3276" y="4147"/>
                  <a:pt x="3559" y="4558"/>
                </a:cubicBezTo>
                <a:lnTo>
                  <a:pt x="4049" y="5137"/>
                </a:lnTo>
                <a:cubicBezTo>
                  <a:pt x="4129" y="5273"/>
                  <a:pt x="4172" y="5431"/>
                  <a:pt x="4174" y="5592"/>
                </a:cubicBezTo>
                <a:cubicBezTo>
                  <a:pt x="4177" y="5770"/>
                  <a:pt x="4130" y="5944"/>
                  <a:pt x="4039" y="6092"/>
                </a:cubicBezTo>
                <a:cubicBezTo>
                  <a:pt x="3875" y="6329"/>
                  <a:pt x="3724" y="6577"/>
                  <a:pt x="3587" y="6834"/>
                </a:cubicBezTo>
                <a:cubicBezTo>
                  <a:pt x="3455" y="7081"/>
                  <a:pt x="3336" y="7337"/>
                  <a:pt x="3231" y="7599"/>
                </a:cubicBezTo>
                <a:cubicBezTo>
                  <a:pt x="3152" y="7742"/>
                  <a:pt x="3040" y="7859"/>
                  <a:pt x="2905" y="7938"/>
                </a:cubicBezTo>
                <a:cubicBezTo>
                  <a:pt x="2704" y="8056"/>
                  <a:pt x="2467" y="8082"/>
                  <a:pt x="2248" y="8010"/>
                </a:cubicBezTo>
                <a:lnTo>
                  <a:pt x="1571" y="7902"/>
                </a:lnTo>
                <a:cubicBezTo>
                  <a:pt x="1161" y="7896"/>
                  <a:pt x="770" y="8092"/>
                  <a:pt x="508" y="8436"/>
                </a:cubicBezTo>
                <a:cubicBezTo>
                  <a:pt x="247" y="8779"/>
                  <a:pt x="147" y="9222"/>
                  <a:pt x="86" y="9662"/>
                </a:cubicBezTo>
                <a:cubicBezTo>
                  <a:pt x="30" y="10066"/>
                  <a:pt x="5" y="10473"/>
                  <a:pt x="1" y="10881"/>
                </a:cubicBezTo>
                <a:cubicBezTo>
                  <a:pt x="-4" y="11306"/>
                  <a:pt x="14" y="11734"/>
                  <a:pt x="110" y="12146"/>
                </a:cubicBezTo>
                <a:cubicBezTo>
                  <a:pt x="212" y="12586"/>
                  <a:pt x="403" y="13002"/>
                  <a:pt x="721" y="13295"/>
                </a:cubicBezTo>
                <a:cubicBezTo>
                  <a:pt x="1071" y="13617"/>
                  <a:pt x="1536" y="13751"/>
                  <a:pt x="1987" y="13659"/>
                </a:cubicBezTo>
                <a:lnTo>
                  <a:pt x="2462" y="13535"/>
                </a:lnTo>
                <a:cubicBezTo>
                  <a:pt x="2584" y="13501"/>
                  <a:pt x="2712" y="13507"/>
                  <a:pt x="2831" y="13552"/>
                </a:cubicBezTo>
                <a:cubicBezTo>
                  <a:pt x="2979" y="13608"/>
                  <a:pt x="3102" y="13722"/>
                  <a:pt x="3179" y="13871"/>
                </a:cubicBezTo>
                <a:cubicBezTo>
                  <a:pt x="3287" y="14188"/>
                  <a:pt x="3421" y="14494"/>
                  <a:pt x="3580" y="14785"/>
                </a:cubicBezTo>
                <a:cubicBezTo>
                  <a:pt x="3696" y="15000"/>
                  <a:pt x="3826" y="15205"/>
                  <a:pt x="3967" y="15400"/>
                </a:cubicBezTo>
                <a:cubicBezTo>
                  <a:pt x="4113" y="15571"/>
                  <a:pt x="4186" y="15801"/>
                  <a:pt x="4168" y="16034"/>
                </a:cubicBezTo>
                <a:cubicBezTo>
                  <a:pt x="4156" y="16204"/>
                  <a:pt x="4095" y="16365"/>
                  <a:pt x="3994" y="16495"/>
                </a:cubicBezTo>
                <a:lnTo>
                  <a:pt x="3616" y="16894"/>
                </a:lnTo>
                <a:cubicBezTo>
                  <a:pt x="3338" y="17246"/>
                  <a:pt x="3210" y="17710"/>
                  <a:pt x="3263" y="18171"/>
                </a:cubicBezTo>
                <a:cubicBezTo>
                  <a:pt x="3308" y="18553"/>
                  <a:pt x="3475" y="18905"/>
                  <a:pt x="3735" y="19165"/>
                </a:cubicBezTo>
                <a:cubicBezTo>
                  <a:pt x="4079" y="19486"/>
                  <a:pt x="4446" y="19777"/>
                  <a:pt x="4831" y="20036"/>
                </a:cubicBezTo>
                <a:cubicBezTo>
                  <a:pt x="5232" y="20307"/>
                  <a:pt x="5652" y="20542"/>
                  <a:pt x="6087" y="20739"/>
                </a:cubicBezTo>
                <a:cubicBezTo>
                  <a:pt x="6460" y="20916"/>
                  <a:pt x="6882" y="20925"/>
                  <a:pt x="7261" y="20764"/>
                </a:cubicBezTo>
                <a:cubicBezTo>
                  <a:pt x="7646" y="20600"/>
                  <a:pt x="7955" y="20276"/>
                  <a:pt x="8119" y="19863"/>
                </a:cubicBezTo>
                <a:lnTo>
                  <a:pt x="8291" y="19292"/>
                </a:lnTo>
                <a:cubicBezTo>
                  <a:pt x="8353" y="19151"/>
                  <a:pt x="8444" y="19027"/>
                  <a:pt x="8557" y="18932"/>
                </a:cubicBezTo>
                <a:cubicBezTo>
                  <a:pt x="8723" y="18791"/>
                  <a:pt x="8927" y="18716"/>
                  <a:pt x="9138" y="18720"/>
                </a:cubicBezTo>
                <a:lnTo>
                  <a:pt x="9835" y="18720"/>
                </a:lnTo>
                <a:cubicBezTo>
                  <a:pt x="10045" y="18715"/>
                  <a:pt x="10215" y="18531"/>
                  <a:pt x="10220" y="18302"/>
                </a:cubicBezTo>
                <a:cubicBezTo>
                  <a:pt x="10225" y="18064"/>
                  <a:pt x="10053" y="17867"/>
                  <a:pt x="9835" y="17861"/>
                </a:cubicBezTo>
                <a:lnTo>
                  <a:pt x="9091" y="17825"/>
                </a:lnTo>
                <a:cubicBezTo>
                  <a:pt x="8762" y="17788"/>
                  <a:pt x="8432" y="17875"/>
                  <a:pt x="8157" y="18074"/>
                </a:cubicBezTo>
                <a:cubicBezTo>
                  <a:pt x="7916" y="18248"/>
                  <a:pt x="7729" y="18499"/>
                  <a:pt x="7621" y="18792"/>
                </a:cubicBezTo>
                <a:lnTo>
                  <a:pt x="7428" y="19373"/>
                </a:lnTo>
                <a:cubicBezTo>
                  <a:pt x="7342" y="19603"/>
                  <a:pt x="7171" y="19783"/>
                  <a:pt x="6958" y="19870"/>
                </a:cubicBezTo>
                <a:cubicBezTo>
                  <a:pt x="6754" y="19953"/>
                  <a:pt x="6529" y="19943"/>
                  <a:pt x="6332" y="19843"/>
                </a:cubicBezTo>
                <a:cubicBezTo>
                  <a:pt x="6008" y="19688"/>
                  <a:pt x="5691" y="19516"/>
                  <a:pt x="5382" y="19328"/>
                </a:cubicBezTo>
                <a:cubicBezTo>
                  <a:pt x="5046" y="19123"/>
                  <a:pt x="4721" y="18900"/>
                  <a:pt x="4406" y="18659"/>
                </a:cubicBezTo>
                <a:cubicBezTo>
                  <a:pt x="4241" y="18515"/>
                  <a:pt x="4136" y="18305"/>
                  <a:pt x="4116" y="18076"/>
                </a:cubicBezTo>
                <a:cubicBezTo>
                  <a:pt x="4092" y="17814"/>
                  <a:pt x="4179" y="17555"/>
                  <a:pt x="4353" y="17372"/>
                </a:cubicBezTo>
                <a:lnTo>
                  <a:pt x="4695" y="16983"/>
                </a:lnTo>
                <a:cubicBezTo>
                  <a:pt x="4880" y="16739"/>
                  <a:pt x="4994" y="16441"/>
                  <a:pt x="5022" y="16125"/>
                </a:cubicBezTo>
                <a:cubicBezTo>
                  <a:pt x="5052" y="15787"/>
                  <a:pt x="4982" y="15448"/>
                  <a:pt x="4823" y="15156"/>
                </a:cubicBezTo>
                <a:cubicBezTo>
                  <a:pt x="4641" y="14885"/>
                  <a:pt x="4472" y="14604"/>
                  <a:pt x="4317" y="14315"/>
                </a:cubicBezTo>
                <a:cubicBezTo>
                  <a:pt x="4168" y="14037"/>
                  <a:pt x="4031" y="13752"/>
                  <a:pt x="3908" y="13460"/>
                </a:cubicBezTo>
                <a:cubicBezTo>
                  <a:pt x="3766" y="13126"/>
                  <a:pt x="3516" y="12863"/>
                  <a:pt x="3205" y="12721"/>
                </a:cubicBezTo>
                <a:cubicBezTo>
                  <a:pt x="3001" y="12628"/>
                  <a:pt x="2779" y="12591"/>
                  <a:pt x="2559" y="12614"/>
                </a:cubicBezTo>
                <a:lnTo>
                  <a:pt x="1977" y="12738"/>
                </a:lnTo>
                <a:cubicBezTo>
                  <a:pt x="1748" y="12802"/>
                  <a:pt x="1505" y="12759"/>
                  <a:pt x="1306" y="12622"/>
                </a:cubicBezTo>
                <a:cubicBezTo>
                  <a:pt x="1084" y="12468"/>
                  <a:pt x="938" y="12213"/>
                  <a:pt x="910" y="11929"/>
                </a:cubicBezTo>
                <a:cubicBezTo>
                  <a:pt x="862" y="11524"/>
                  <a:pt x="840" y="11117"/>
                  <a:pt x="842" y="10709"/>
                </a:cubicBezTo>
                <a:cubicBezTo>
                  <a:pt x="844" y="10305"/>
                  <a:pt x="871" y="9902"/>
                  <a:pt x="923" y="9502"/>
                </a:cubicBezTo>
                <a:cubicBezTo>
                  <a:pt x="941" y="9299"/>
                  <a:pt x="1033" y="9111"/>
                  <a:pt x="1178" y="8981"/>
                </a:cubicBezTo>
                <a:cubicBezTo>
                  <a:pt x="1343" y="8834"/>
                  <a:pt x="1560" y="8775"/>
                  <a:pt x="1768" y="8821"/>
                </a:cubicBezTo>
                <a:lnTo>
                  <a:pt x="2259" y="8955"/>
                </a:lnTo>
                <a:cubicBezTo>
                  <a:pt x="2542" y="9031"/>
                  <a:pt x="2840" y="9010"/>
                  <a:pt x="3111" y="8894"/>
                </a:cubicBezTo>
                <a:cubicBezTo>
                  <a:pt x="3417" y="8763"/>
                  <a:pt x="3672" y="8520"/>
                  <a:pt x="3831" y="8205"/>
                </a:cubicBezTo>
                <a:cubicBezTo>
                  <a:pt x="3996" y="7885"/>
                  <a:pt x="4163" y="7566"/>
                  <a:pt x="4332" y="7249"/>
                </a:cubicBezTo>
                <a:cubicBezTo>
                  <a:pt x="4506" y="6926"/>
                  <a:pt x="4681" y="6604"/>
                  <a:pt x="4860" y="6284"/>
                </a:cubicBezTo>
                <a:cubicBezTo>
                  <a:pt x="5002" y="5972"/>
                  <a:pt x="5050" y="5618"/>
                  <a:pt x="4994" y="5274"/>
                </a:cubicBezTo>
                <a:cubicBezTo>
                  <a:pt x="4973" y="5142"/>
                  <a:pt x="4936" y="5014"/>
                  <a:pt x="4884" y="4893"/>
                </a:cubicBezTo>
                <a:cubicBezTo>
                  <a:pt x="4820" y="4745"/>
                  <a:pt x="4734" y="4610"/>
                  <a:pt x="4628" y="4493"/>
                </a:cubicBezTo>
                <a:lnTo>
                  <a:pt x="4286" y="4077"/>
                </a:lnTo>
                <a:cubicBezTo>
                  <a:pt x="4166" y="3903"/>
                  <a:pt x="4113" y="3685"/>
                  <a:pt x="4138" y="3469"/>
                </a:cubicBezTo>
                <a:cubicBezTo>
                  <a:pt x="4162" y="3272"/>
                  <a:pt x="4249" y="3090"/>
                  <a:pt x="4385" y="2956"/>
                </a:cubicBezTo>
                <a:cubicBezTo>
                  <a:pt x="4723" y="2668"/>
                  <a:pt x="5083" y="2410"/>
                  <a:pt x="5461" y="2185"/>
                </a:cubicBezTo>
                <a:cubicBezTo>
                  <a:pt x="5796" y="1985"/>
                  <a:pt x="6144" y="1812"/>
                  <a:pt x="6503" y="1667"/>
                </a:cubicBezTo>
                <a:cubicBezTo>
                  <a:pt x="6686" y="1592"/>
                  <a:pt x="6890" y="1600"/>
                  <a:pt x="7068" y="1690"/>
                </a:cubicBezTo>
                <a:cubicBezTo>
                  <a:pt x="7254" y="1783"/>
                  <a:pt x="7396" y="1958"/>
                  <a:pt x="7458" y="2171"/>
                </a:cubicBezTo>
                <a:lnTo>
                  <a:pt x="7617" y="2767"/>
                </a:lnTo>
                <a:cubicBezTo>
                  <a:pt x="7717" y="3065"/>
                  <a:pt x="7899" y="3321"/>
                  <a:pt x="8139" y="3501"/>
                </a:cubicBezTo>
                <a:cubicBezTo>
                  <a:pt x="8380" y="3682"/>
                  <a:pt x="8666" y="3776"/>
                  <a:pt x="8958" y="3771"/>
                </a:cubicBezTo>
                <a:lnTo>
                  <a:pt x="9814" y="3771"/>
                </a:lnTo>
                <a:cubicBezTo>
                  <a:pt x="10041" y="3756"/>
                  <a:pt x="10219" y="3554"/>
                  <a:pt x="10224" y="3306"/>
                </a:cubicBezTo>
                <a:cubicBezTo>
                  <a:pt x="10229" y="3051"/>
                  <a:pt x="10050" y="2837"/>
                  <a:pt x="9817" y="2819"/>
                </a:cubicBezTo>
                <a:lnTo>
                  <a:pt x="9085" y="2819"/>
                </a:lnTo>
                <a:cubicBezTo>
                  <a:pt x="8926" y="2838"/>
                  <a:pt x="8765" y="2798"/>
                  <a:pt x="8628" y="2706"/>
                </a:cubicBezTo>
                <a:cubicBezTo>
                  <a:pt x="8478" y="2605"/>
                  <a:pt x="8367" y="2447"/>
                  <a:pt x="8317" y="2262"/>
                </a:cubicBezTo>
                <a:cubicBezTo>
                  <a:pt x="8288" y="2127"/>
                  <a:pt x="8251" y="1994"/>
                  <a:pt x="8206" y="1864"/>
                </a:cubicBezTo>
                <a:cubicBezTo>
                  <a:pt x="8163" y="1739"/>
                  <a:pt x="8112" y="1618"/>
                  <a:pt x="8054" y="1500"/>
                </a:cubicBezTo>
                <a:cubicBezTo>
                  <a:pt x="7844" y="1124"/>
                  <a:pt x="7505" y="852"/>
                  <a:pt x="7113" y="745"/>
                </a:cubicBezTo>
                <a:cubicBezTo>
                  <a:pt x="6983" y="709"/>
                  <a:pt x="6850" y="692"/>
                  <a:pt x="6718" y="694"/>
                </a:cubicBezTo>
                <a:close/>
                <a:moveTo>
                  <a:pt x="11217" y="974"/>
                </a:moveTo>
                <a:cubicBezTo>
                  <a:pt x="11249" y="976"/>
                  <a:pt x="11280" y="982"/>
                  <a:pt x="11310" y="991"/>
                </a:cubicBezTo>
                <a:cubicBezTo>
                  <a:pt x="12146" y="1339"/>
                  <a:pt x="12728" y="1825"/>
                  <a:pt x="13180" y="2415"/>
                </a:cubicBezTo>
                <a:cubicBezTo>
                  <a:pt x="13691" y="3080"/>
                  <a:pt x="14047" y="3873"/>
                  <a:pt x="14407" y="4691"/>
                </a:cubicBezTo>
                <a:lnTo>
                  <a:pt x="11124" y="4691"/>
                </a:lnTo>
                <a:lnTo>
                  <a:pt x="11124" y="979"/>
                </a:lnTo>
                <a:cubicBezTo>
                  <a:pt x="11155" y="974"/>
                  <a:pt x="11186" y="972"/>
                  <a:pt x="11217" y="974"/>
                </a:cubicBezTo>
                <a:close/>
                <a:moveTo>
                  <a:pt x="13508" y="1429"/>
                </a:moveTo>
                <a:cubicBezTo>
                  <a:pt x="14840" y="1888"/>
                  <a:pt x="16093" y="2692"/>
                  <a:pt x="17149" y="3846"/>
                </a:cubicBezTo>
                <a:cubicBezTo>
                  <a:pt x="17397" y="4116"/>
                  <a:pt x="17625" y="4399"/>
                  <a:pt x="17838" y="4691"/>
                </a:cubicBezTo>
                <a:lnTo>
                  <a:pt x="15363" y="4691"/>
                </a:lnTo>
                <a:cubicBezTo>
                  <a:pt x="15210" y="4261"/>
                  <a:pt x="15036" y="3843"/>
                  <a:pt x="14846" y="3441"/>
                </a:cubicBezTo>
                <a:cubicBezTo>
                  <a:pt x="14663" y="3055"/>
                  <a:pt x="14462" y="2680"/>
                  <a:pt x="14232" y="2324"/>
                </a:cubicBezTo>
                <a:cubicBezTo>
                  <a:pt x="14025" y="2004"/>
                  <a:pt x="13791" y="1700"/>
                  <a:pt x="13508" y="1429"/>
                </a:cubicBezTo>
                <a:close/>
                <a:moveTo>
                  <a:pt x="11124" y="5604"/>
                </a:moveTo>
                <a:lnTo>
                  <a:pt x="14757" y="5604"/>
                </a:lnTo>
                <a:cubicBezTo>
                  <a:pt x="14982" y="6314"/>
                  <a:pt x="15124" y="7055"/>
                  <a:pt x="15236" y="7801"/>
                </a:cubicBezTo>
                <a:cubicBezTo>
                  <a:pt x="15361" y="8633"/>
                  <a:pt x="15446" y="9479"/>
                  <a:pt x="15473" y="10332"/>
                </a:cubicBezTo>
                <a:lnTo>
                  <a:pt x="11124" y="10332"/>
                </a:lnTo>
                <a:lnTo>
                  <a:pt x="11124" y="5604"/>
                </a:lnTo>
                <a:close/>
                <a:moveTo>
                  <a:pt x="15649" y="5604"/>
                </a:moveTo>
                <a:lnTo>
                  <a:pt x="18427" y="5604"/>
                </a:lnTo>
                <a:cubicBezTo>
                  <a:pt x="18840" y="6328"/>
                  <a:pt x="19160" y="7098"/>
                  <a:pt x="19385" y="7893"/>
                </a:cubicBezTo>
                <a:cubicBezTo>
                  <a:pt x="19609" y="8688"/>
                  <a:pt x="19739" y="9508"/>
                  <a:pt x="19775" y="10332"/>
                </a:cubicBezTo>
                <a:lnTo>
                  <a:pt x="16265" y="10332"/>
                </a:lnTo>
                <a:cubicBezTo>
                  <a:pt x="16244" y="8855"/>
                  <a:pt x="16094" y="7373"/>
                  <a:pt x="15760" y="6010"/>
                </a:cubicBezTo>
                <a:cubicBezTo>
                  <a:pt x="15726" y="5873"/>
                  <a:pt x="15687" y="5739"/>
                  <a:pt x="15649" y="5604"/>
                </a:cubicBezTo>
                <a:close/>
                <a:moveTo>
                  <a:pt x="9579" y="7546"/>
                </a:moveTo>
                <a:cubicBezTo>
                  <a:pt x="8894" y="7604"/>
                  <a:pt x="8223" y="7916"/>
                  <a:pt x="7699" y="8488"/>
                </a:cubicBezTo>
                <a:cubicBezTo>
                  <a:pt x="6534" y="9760"/>
                  <a:pt x="6534" y="11822"/>
                  <a:pt x="7699" y="13094"/>
                </a:cubicBezTo>
                <a:cubicBezTo>
                  <a:pt x="8223" y="13667"/>
                  <a:pt x="8894" y="13979"/>
                  <a:pt x="9579" y="14036"/>
                </a:cubicBezTo>
                <a:cubicBezTo>
                  <a:pt x="9820" y="14045"/>
                  <a:pt x="10017" y="13829"/>
                  <a:pt x="10008" y="13566"/>
                </a:cubicBezTo>
                <a:cubicBezTo>
                  <a:pt x="9999" y="13317"/>
                  <a:pt x="9807" y="13123"/>
                  <a:pt x="9579" y="13133"/>
                </a:cubicBezTo>
                <a:cubicBezTo>
                  <a:pt x="9105" y="13078"/>
                  <a:pt x="8645" y="12854"/>
                  <a:pt x="8282" y="12457"/>
                </a:cubicBezTo>
                <a:cubicBezTo>
                  <a:pt x="7439" y="11537"/>
                  <a:pt x="7439" y="10045"/>
                  <a:pt x="8282" y="9125"/>
                </a:cubicBezTo>
                <a:cubicBezTo>
                  <a:pt x="8645" y="8729"/>
                  <a:pt x="9105" y="8504"/>
                  <a:pt x="9579" y="8449"/>
                </a:cubicBezTo>
                <a:cubicBezTo>
                  <a:pt x="9844" y="8458"/>
                  <a:pt x="10051" y="8201"/>
                  <a:pt x="10008" y="7915"/>
                </a:cubicBezTo>
                <a:cubicBezTo>
                  <a:pt x="9974" y="7689"/>
                  <a:pt x="9788" y="7529"/>
                  <a:pt x="9579" y="7546"/>
                </a:cubicBezTo>
                <a:close/>
                <a:moveTo>
                  <a:pt x="11124" y="11245"/>
                </a:moveTo>
                <a:lnTo>
                  <a:pt x="15477" y="11245"/>
                </a:lnTo>
                <a:cubicBezTo>
                  <a:pt x="15438" y="12818"/>
                  <a:pt x="15179" y="14400"/>
                  <a:pt x="14786" y="15844"/>
                </a:cubicBezTo>
                <a:cubicBezTo>
                  <a:pt x="14779" y="15872"/>
                  <a:pt x="14770" y="15900"/>
                  <a:pt x="14762" y="15928"/>
                </a:cubicBezTo>
                <a:lnTo>
                  <a:pt x="11124" y="15928"/>
                </a:lnTo>
                <a:lnTo>
                  <a:pt x="11124" y="11245"/>
                </a:lnTo>
                <a:close/>
                <a:moveTo>
                  <a:pt x="16261" y="11245"/>
                </a:moveTo>
                <a:lnTo>
                  <a:pt x="19775" y="11245"/>
                </a:lnTo>
                <a:cubicBezTo>
                  <a:pt x="19741" y="12061"/>
                  <a:pt x="19614" y="12872"/>
                  <a:pt x="19394" y="13659"/>
                </a:cubicBezTo>
                <a:cubicBezTo>
                  <a:pt x="19174" y="14446"/>
                  <a:pt x="18861" y="15209"/>
                  <a:pt x="18457" y="15928"/>
                </a:cubicBezTo>
                <a:lnTo>
                  <a:pt x="15633" y="15928"/>
                </a:lnTo>
                <a:cubicBezTo>
                  <a:pt x="15819" y="15250"/>
                  <a:pt x="15968" y="14560"/>
                  <a:pt x="16068" y="13858"/>
                </a:cubicBezTo>
                <a:cubicBezTo>
                  <a:pt x="16192" y="12998"/>
                  <a:pt x="16245" y="12124"/>
                  <a:pt x="16261" y="11245"/>
                </a:cubicBezTo>
                <a:close/>
                <a:moveTo>
                  <a:pt x="11124" y="16841"/>
                </a:moveTo>
                <a:lnTo>
                  <a:pt x="14475" y="16841"/>
                </a:lnTo>
                <a:cubicBezTo>
                  <a:pt x="14019" y="18145"/>
                  <a:pt x="13358" y="19320"/>
                  <a:pt x="12249" y="20108"/>
                </a:cubicBezTo>
                <a:cubicBezTo>
                  <a:pt x="11968" y="20308"/>
                  <a:pt x="11665" y="20470"/>
                  <a:pt x="11349" y="20590"/>
                </a:cubicBezTo>
                <a:cubicBezTo>
                  <a:pt x="11312" y="20598"/>
                  <a:pt x="11274" y="20603"/>
                  <a:pt x="11237" y="20606"/>
                </a:cubicBezTo>
                <a:cubicBezTo>
                  <a:pt x="11199" y="20608"/>
                  <a:pt x="11161" y="20609"/>
                  <a:pt x="11124" y="20605"/>
                </a:cubicBezTo>
                <a:lnTo>
                  <a:pt x="11124" y="16841"/>
                </a:lnTo>
                <a:close/>
                <a:moveTo>
                  <a:pt x="15357" y="16841"/>
                </a:moveTo>
                <a:lnTo>
                  <a:pt x="17874" y="16841"/>
                </a:lnTo>
                <a:cubicBezTo>
                  <a:pt x="17651" y="17152"/>
                  <a:pt x="17411" y="17452"/>
                  <a:pt x="17149" y="17738"/>
                </a:cubicBezTo>
                <a:cubicBezTo>
                  <a:pt x="16078" y="18908"/>
                  <a:pt x="14802" y="19718"/>
                  <a:pt x="13448" y="20174"/>
                </a:cubicBezTo>
                <a:cubicBezTo>
                  <a:pt x="13905" y="19737"/>
                  <a:pt x="14276" y="19217"/>
                  <a:pt x="14587" y="18650"/>
                </a:cubicBezTo>
                <a:cubicBezTo>
                  <a:pt x="14897" y="18082"/>
                  <a:pt x="15146" y="17467"/>
                  <a:pt x="15357" y="16841"/>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rPr lang="en" sz="800">
                <a:solidFill>
                  <a:srgbClr val="252D30"/>
                </a:solidFill>
              </a:rPr>
              <a:t> </a:t>
            </a:r>
            <a:endParaRPr b="0" i="0" sz="800" u="none" cap="none" strike="noStrike">
              <a:solidFill>
                <a:srgbClr val="252D30"/>
              </a:solidFill>
              <a:latin typeface="Arial"/>
              <a:ea typeface="Arial"/>
              <a:cs typeface="Arial"/>
              <a:sym typeface="Arial"/>
            </a:endParaRPr>
          </a:p>
        </p:txBody>
      </p:sp>
      <p:sp>
        <p:nvSpPr>
          <p:cNvPr id="1137" name="Google Shape;1137;p42"/>
          <p:cNvSpPr/>
          <p:nvPr/>
        </p:nvSpPr>
        <p:spPr>
          <a:xfrm>
            <a:off x="3035538" y="4600749"/>
            <a:ext cx="173178" cy="168534"/>
          </a:xfrm>
          <a:custGeom>
            <a:rect b="b" l="l" r="r" t="t"/>
            <a:pathLst>
              <a:path extrusionOk="0" h="21600" w="21600">
                <a:moveTo>
                  <a:pt x="14387" y="0"/>
                </a:moveTo>
                <a:cubicBezTo>
                  <a:pt x="13393" y="0"/>
                  <a:pt x="12598" y="903"/>
                  <a:pt x="12598" y="1998"/>
                </a:cubicBezTo>
                <a:lnTo>
                  <a:pt x="884" y="1998"/>
                </a:lnTo>
                <a:cubicBezTo>
                  <a:pt x="391" y="1998"/>
                  <a:pt x="0" y="2454"/>
                  <a:pt x="0" y="2997"/>
                </a:cubicBezTo>
                <a:cubicBezTo>
                  <a:pt x="0" y="3551"/>
                  <a:pt x="391" y="3996"/>
                  <a:pt x="884" y="3996"/>
                </a:cubicBezTo>
                <a:lnTo>
                  <a:pt x="12598" y="3996"/>
                </a:lnTo>
                <a:cubicBezTo>
                  <a:pt x="12598" y="5093"/>
                  <a:pt x="13393" y="5972"/>
                  <a:pt x="14387" y="5972"/>
                </a:cubicBezTo>
                <a:lnTo>
                  <a:pt x="16195" y="5972"/>
                </a:lnTo>
                <a:cubicBezTo>
                  <a:pt x="17189" y="5972"/>
                  <a:pt x="18003" y="5093"/>
                  <a:pt x="18003" y="3996"/>
                </a:cubicBezTo>
                <a:lnTo>
                  <a:pt x="20696" y="3996"/>
                </a:lnTo>
                <a:cubicBezTo>
                  <a:pt x="21197" y="3996"/>
                  <a:pt x="21600" y="3551"/>
                  <a:pt x="21600" y="2997"/>
                </a:cubicBezTo>
                <a:cubicBezTo>
                  <a:pt x="21600" y="2454"/>
                  <a:pt x="21197" y="1998"/>
                  <a:pt x="20696" y="1998"/>
                </a:cubicBezTo>
                <a:lnTo>
                  <a:pt x="18003" y="1998"/>
                </a:lnTo>
                <a:cubicBezTo>
                  <a:pt x="18003" y="903"/>
                  <a:pt x="17189" y="0"/>
                  <a:pt x="16195" y="0"/>
                </a:cubicBezTo>
                <a:lnTo>
                  <a:pt x="14387" y="0"/>
                </a:lnTo>
                <a:close/>
                <a:moveTo>
                  <a:pt x="14387" y="1998"/>
                </a:moveTo>
                <a:lnTo>
                  <a:pt x="16195" y="1998"/>
                </a:lnTo>
                <a:lnTo>
                  <a:pt x="16195" y="3996"/>
                </a:lnTo>
                <a:lnTo>
                  <a:pt x="14387" y="3996"/>
                </a:lnTo>
                <a:cubicBezTo>
                  <a:pt x="14387" y="3996"/>
                  <a:pt x="14387" y="1998"/>
                  <a:pt x="14387" y="1998"/>
                </a:cubicBezTo>
                <a:close/>
                <a:moveTo>
                  <a:pt x="5385" y="7814"/>
                </a:moveTo>
                <a:cubicBezTo>
                  <a:pt x="4392" y="7814"/>
                  <a:pt x="3597" y="8715"/>
                  <a:pt x="3597" y="9812"/>
                </a:cubicBezTo>
                <a:lnTo>
                  <a:pt x="884" y="9812"/>
                </a:lnTo>
                <a:cubicBezTo>
                  <a:pt x="391" y="9812"/>
                  <a:pt x="0" y="10267"/>
                  <a:pt x="0" y="10811"/>
                </a:cubicBezTo>
                <a:cubicBezTo>
                  <a:pt x="0" y="11365"/>
                  <a:pt x="391" y="11810"/>
                  <a:pt x="884" y="11810"/>
                </a:cubicBezTo>
                <a:lnTo>
                  <a:pt x="3597" y="11810"/>
                </a:lnTo>
                <a:cubicBezTo>
                  <a:pt x="3597" y="12908"/>
                  <a:pt x="4392" y="13786"/>
                  <a:pt x="5385" y="13786"/>
                </a:cubicBezTo>
                <a:lnTo>
                  <a:pt x="7193" y="13786"/>
                </a:lnTo>
                <a:cubicBezTo>
                  <a:pt x="8188" y="13786"/>
                  <a:pt x="9002" y="12908"/>
                  <a:pt x="9002" y="11810"/>
                </a:cubicBezTo>
                <a:lnTo>
                  <a:pt x="20696" y="11810"/>
                </a:lnTo>
                <a:cubicBezTo>
                  <a:pt x="21197" y="11810"/>
                  <a:pt x="21600" y="11365"/>
                  <a:pt x="21600" y="10811"/>
                </a:cubicBezTo>
                <a:cubicBezTo>
                  <a:pt x="21600" y="10267"/>
                  <a:pt x="21197" y="9812"/>
                  <a:pt x="20696" y="9812"/>
                </a:cubicBezTo>
                <a:lnTo>
                  <a:pt x="9002" y="9812"/>
                </a:lnTo>
                <a:cubicBezTo>
                  <a:pt x="9002" y="8715"/>
                  <a:pt x="8188" y="7814"/>
                  <a:pt x="7193" y="7814"/>
                </a:cubicBezTo>
                <a:lnTo>
                  <a:pt x="5385" y="7814"/>
                </a:lnTo>
                <a:close/>
                <a:moveTo>
                  <a:pt x="5385" y="9812"/>
                </a:moveTo>
                <a:lnTo>
                  <a:pt x="7193" y="9812"/>
                </a:lnTo>
                <a:cubicBezTo>
                  <a:pt x="7193" y="9812"/>
                  <a:pt x="7193" y="11810"/>
                  <a:pt x="7193" y="11810"/>
                </a:cubicBezTo>
                <a:lnTo>
                  <a:pt x="5385" y="11810"/>
                </a:lnTo>
                <a:lnTo>
                  <a:pt x="5385" y="9812"/>
                </a:lnTo>
                <a:close/>
                <a:moveTo>
                  <a:pt x="10790" y="15628"/>
                </a:moveTo>
                <a:cubicBezTo>
                  <a:pt x="9796" y="15628"/>
                  <a:pt x="9002" y="16530"/>
                  <a:pt x="9002" y="17626"/>
                </a:cubicBezTo>
                <a:lnTo>
                  <a:pt x="884" y="17626"/>
                </a:lnTo>
                <a:cubicBezTo>
                  <a:pt x="391" y="17626"/>
                  <a:pt x="0" y="18072"/>
                  <a:pt x="0" y="18625"/>
                </a:cubicBezTo>
                <a:cubicBezTo>
                  <a:pt x="0" y="19167"/>
                  <a:pt x="391" y="19624"/>
                  <a:pt x="884" y="19624"/>
                </a:cubicBezTo>
                <a:lnTo>
                  <a:pt x="9002" y="19624"/>
                </a:lnTo>
                <a:cubicBezTo>
                  <a:pt x="9002" y="20719"/>
                  <a:pt x="9796" y="21600"/>
                  <a:pt x="10790" y="21600"/>
                </a:cubicBezTo>
                <a:lnTo>
                  <a:pt x="12598" y="21600"/>
                </a:lnTo>
                <a:cubicBezTo>
                  <a:pt x="13592" y="21600"/>
                  <a:pt x="14387" y="20719"/>
                  <a:pt x="14387" y="19624"/>
                </a:cubicBezTo>
                <a:lnTo>
                  <a:pt x="20696" y="19624"/>
                </a:lnTo>
                <a:cubicBezTo>
                  <a:pt x="21197" y="19624"/>
                  <a:pt x="21600" y="19167"/>
                  <a:pt x="21600" y="18625"/>
                </a:cubicBezTo>
                <a:cubicBezTo>
                  <a:pt x="21600" y="18072"/>
                  <a:pt x="21197" y="17626"/>
                  <a:pt x="20696" y="17626"/>
                </a:cubicBezTo>
                <a:lnTo>
                  <a:pt x="14387" y="17626"/>
                </a:lnTo>
                <a:cubicBezTo>
                  <a:pt x="14387" y="16530"/>
                  <a:pt x="13592" y="15628"/>
                  <a:pt x="12598" y="15628"/>
                </a:cubicBezTo>
                <a:lnTo>
                  <a:pt x="10790" y="15628"/>
                </a:lnTo>
                <a:close/>
                <a:moveTo>
                  <a:pt x="10790" y="17626"/>
                </a:moveTo>
                <a:lnTo>
                  <a:pt x="12598" y="17626"/>
                </a:lnTo>
                <a:cubicBezTo>
                  <a:pt x="12598" y="17626"/>
                  <a:pt x="12598" y="19624"/>
                  <a:pt x="12598" y="19624"/>
                </a:cubicBezTo>
                <a:lnTo>
                  <a:pt x="10790" y="19624"/>
                </a:lnTo>
                <a:lnTo>
                  <a:pt x="10790" y="17626"/>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grpSp>
        <p:nvGrpSpPr>
          <p:cNvPr id="1138" name="Google Shape;1138;p42"/>
          <p:cNvGrpSpPr/>
          <p:nvPr/>
        </p:nvGrpSpPr>
        <p:grpSpPr>
          <a:xfrm>
            <a:off x="4539389" y="4626362"/>
            <a:ext cx="248409" cy="204075"/>
            <a:chOff x="10466075" y="2969325"/>
            <a:chExt cx="823639" cy="566875"/>
          </a:xfrm>
        </p:grpSpPr>
        <p:cxnSp>
          <p:nvCxnSpPr>
            <p:cNvPr id="1139" name="Google Shape;1139;p42"/>
            <p:cNvCxnSpPr/>
            <p:nvPr/>
          </p:nvCxnSpPr>
          <p:spPr>
            <a:xfrm flipH="1" rot="10800000">
              <a:off x="10616214" y="3014625"/>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140" name="Google Shape;1140;p42"/>
            <p:cNvGrpSpPr/>
            <p:nvPr/>
          </p:nvGrpSpPr>
          <p:grpSpPr>
            <a:xfrm>
              <a:off x="10466075" y="2969325"/>
              <a:ext cx="68850" cy="95400"/>
              <a:chOff x="10480350" y="2969325"/>
              <a:chExt cx="68850" cy="95400"/>
            </a:xfrm>
          </p:grpSpPr>
          <p:cxnSp>
            <p:nvCxnSpPr>
              <p:cNvPr id="1141" name="Google Shape;1141;p42"/>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142" name="Google Shape;1142;p42"/>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1143" name="Google Shape;1143;p42"/>
            <p:cNvCxnSpPr/>
            <p:nvPr/>
          </p:nvCxnSpPr>
          <p:spPr>
            <a:xfrm flipH="1" rot="10800000">
              <a:off x="10616214" y="3171783"/>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144" name="Google Shape;1144;p42"/>
            <p:cNvGrpSpPr/>
            <p:nvPr/>
          </p:nvGrpSpPr>
          <p:grpSpPr>
            <a:xfrm>
              <a:off x="10466075" y="3126483"/>
              <a:ext cx="68850" cy="95400"/>
              <a:chOff x="10480350" y="2969325"/>
              <a:chExt cx="68850" cy="95400"/>
            </a:xfrm>
          </p:grpSpPr>
          <p:cxnSp>
            <p:nvCxnSpPr>
              <p:cNvPr id="1145" name="Google Shape;1145;p42"/>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146" name="Google Shape;1146;p42"/>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1147" name="Google Shape;1147;p42"/>
            <p:cNvCxnSpPr/>
            <p:nvPr/>
          </p:nvCxnSpPr>
          <p:spPr>
            <a:xfrm flipH="1" rot="10800000">
              <a:off x="10604200" y="3328942"/>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148" name="Google Shape;1148;p42"/>
            <p:cNvGrpSpPr/>
            <p:nvPr/>
          </p:nvGrpSpPr>
          <p:grpSpPr>
            <a:xfrm>
              <a:off x="10466075" y="3283642"/>
              <a:ext cx="68850" cy="95400"/>
              <a:chOff x="10480350" y="2969325"/>
              <a:chExt cx="68850" cy="95400"/>
            </a:xfrm>
          </p:grpSpPr>
          <p:cxnSp>
            <p:nvCxnSpPr>
              <p:cNvPr id="1149" name="Google Shape;1149;p42"/>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150" name="Google Shape;1150;p42"/>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1151" name="Google Shape;1151;p42"/>
            <p:cNvCxnSpPr/>
            <p:nvPr/>
          </p:nvCxnSpPr>
          <p:spPr>
            <a:xfrm flipH="1" rot="10800000">
              <a:off x="10608198" y="3486100"/>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152" name="Google Shape;1152;p42"/>
            <p:cNvGrpSpPr/>
            <p:nvPr/>
          </p:nvGrpSpPr>
          <p:grpSpPr>
            <a:xfrm>
              <a:off x="10466075" y="3440800"/>
              <a:ext cx="68850" cy="95400"/>
              <a:chOff x="10480350" y="2969325"/>
              <a:chExt cx="68850" cy="95400"/>
            </a:xfrm>
          </p:grpSpPr>
          <p:cxnSp>
            <p:nvCxnSpPr>
              <p:cNvPr id="1153" name="Google Shape;1153;p42"/>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154" name="Google Shape;1154;p42"/>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grpSp>
      <p:grpSp>
        <p:nvGrpSpPr>
          <p:cNvPr id="1155" name="Google Shape;1155;p42"/>
          <p:cNvGrpSpPr/>
          <p:nvPr/>
        </p:nvGrpSpPr>
        <p:grpSpPr>
          <a:xfrm>
            <a:off x="3847700" y="4564156"/>
            <a:ext cx="194851" cy="241710"/>
            <a:chOff x="6591159" y="2063137"/>
            <a:chExt cx="383868" cy="555399"/>
          </a:xfrm>
        </p:grpSpPr>
        <p:grpSp>
          <p:nvGrpSpPr>
            <p:cNvPr id="1156" name="Google Shape;1156;p42"/>
            <p:cNvGrpSpPr/>
            <p:nvPr/>
          </p:nvGrpSpPr>
          <p:grpSpPr>
            <a:xfrm>
              <a:off x="6607898" y="2063137"/>
              <a:ext cx="367129" cy="555399"/>
              <a:chOff x="8807775" y="2702950"/>
              <a:chExt cx="528700" cy="799825"/>
            </a:xfrm>
          </p:grpSpPr>
          <p:grpSp>
            <p:nvGrpSpPr>
              <p:cNvPr id="1157" name="Google Shape;1157;p42"/>
              <p:cNvGrpSpPr/>
              <p:nvPr/>
            </p:nvGrpSpPr>
            <p:grpSpPr>
              <a:xfrm>
                <a:off x="8807775" y="3012575"/>
                <a:ext cx="528700" cy="490200"/>
                <a:chOff x="8436300" y="2957850"/>
                <a:chExt cx="528700" cy="490200"/>
              </a:xfrm>
            </p:grpSpPr>
            <p:sp>
              <p:nvSpPr>
                <p:cNvPr id="1158" name="Google Shape;1158;p42"/>
                <p:cNvSpPr/>
                <p:nvPr/>
              </p:nvSpPr>
              <p:spPr>
                <a:xfrm>
                  <a:off x="8436300" y="3188250"/>
                  <a:ext cx="85800" cy="25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2"/>
                <p:cNvSpPr/>
                <p:nvPr/>
              </p:nvSpPr>
              <p:spPr>
                <a:xfrm>
                  <a:off x="8583933" y="3069150"/>
                  <a:ext cx="85800" cy="37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2"/>
                <p:cNvSpPr/>
                <p:nvPr/>
              </p:nvSpPr>
              <p:spPr>
                <a:xfrm>
                  <a:off x="8731567" y="3130950"/>
                  <a:ext cx="85800" cy="31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2"/>
                <p:cNvSpPr/>
                <p:nvPr/>
              </p:nvSpPr>
              <p:spPr>
                <a:xfrm>
                  <a:off x="8879200" y="2957850"/>
                  <a:ext cx="85800" cy="4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42"/>
              <p:cNvSpPr/>
              <p:nvPr/>
            </p:nvSpPr>
            <p:spPr>
              <a:xfrm rot="2118033">
                <a:off x="9039462" y="2738891"/>
                <a:ext cx="219082" cy="298318"/>
              </a:xfrm>
              <a:prstGeom prst="bentUpArrow">
                <a:avLst>
                  <a:gd fmla="val 25000" name="adj1"/>
                  <a:gd fmla="val 25000" name="adj2"/>
                  <a:gd fmla="val 2500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3" name="Google Shape;1163;p42"/>
            <p:cNvSpPr/>
            <p:nvPr/>
          </p:nvSpPr>
          <p:spPr>
            <a:xfrm rot="2264808">
              <a:off x="6661536" y="2184883"/>
              <a:ext cx="47046" cy="246385"/>
            </a:xfrm>
            <a:prstGeom prst="rect">
              <a:avLst/>
            </a:prstGeom>
            <a:solidFill>
              <a:srgbClr val="F2F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4" name="Google Shape;1164;p42"/>
          <p:cNvSpPr txBox="1"/>
          <p:nvPr/>
        </p:nvSpPr>
        <p:spPr>
          <a:xfrm>
            <a:off x="2553927" y="4149450"/>
            <a:ext cx="1136400" cy="1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Nunito ExtraBold"/>
                <a:ea typeface="Nunito ExtraBold"/>
                <a:cs typeface="Nunito ExtraBold"/>
                <a:sym typeface="Nunito ExtraBold"/>
              </a:rPr>
              <a:t>Intelligence Artificielles</a:t>
            </a:r>
            <a:endParaRPr sz="1000">
              <a:solidFill>
                <a:srgbClr val="FFFFFF"/>
              </a:solidFill>
              <a:latin typeface="Nunito ExtraBold"/>
              <a:ea typeface="Nunito ExtraBold"/>
              <a:cs typeface="Nunito ExtraBold"/>
              <a:sym typeface="Nunito ExtraBold"/>
            </a:endParaRPr>
          </a:p>
        </p:txBody>
      </p:sp>
      <p:pic>
        <p:nvPicPr>
          <p:cNvPr id="1165" name="Google Shape;1165;p42"/>
          <p:cNvPicPr preferRelativeResize="0"/>
          <p:nvPr/>
        </p:nvPicPr>
        <p:blipFill>
          <a:blip r:embed="rId5">
            <a:alphaModFix/>
          </a:blip>
          <a:stretch>
            <a:fillRect/>
          </a:stretch>
        </p:blipFill>
        <p:spPr>
          <a:xfrm>
            <a:off x="270600" y="1642250"/>
            <a:ext cx="4192601" cy="2169049"/>
          </a:xfrm>
          <a:prstGeom prst="rect">
            <a:avLst/>
          </a:prstGeom>
          <a:noFill/>
          <a:ln>
            <a:noFill/>
          </a:ln>
          <a:effectLst>
            <a:outerShdw blurRad="57150" rotWithShape="0" algn="bl" dir="5400000" dist="19050">
              <a:srgbClr val="000000">
                <a:alpha val="50000"/>
              </a:srgbClr>
            </a:outerShdw>
          </a:effectLst>
        </p:spPr>
      </p:pic>
      <p:pic>
        <p:nvPicPr>
          <p:cNvPr id="1166" name="Google Shape;1166;p42"/>
          <p:cNvPicPr preferRelativeResize="0"/>
          <p:nvPr/>
        </p:nvPicPr>
        <p:blipFill>
          <a:blip r:embed="rId6">
            <a:alphaModFix/>
          </a:blip>
          <a:stretch>
            <a:fillRect/>
          </a:stretch>
        </p:blipFill>
        <p:spPr>
          <a:xfrm>
            <a:off x="4711600" y="1643214"/>
            <a:ext cx="4197097" cy="2167129"/>
          </a:xfrm>
          <a:prstGeom prst="rect">
            <a:avLst/>
          </a:prstGeom>
          <a:noFill/>
          <a:ln>
            <a:noFill/>
          </a:ln>
          <a:effectLst>
            <a:outerShdw blurRad="57150" rotWithShape="0" algn="bl" dir="5400000" dist="19050">
              <a:srgbClr val="000000">
                <a:alpha val="50000"/>
              </a:srgbClr>
            </a:outerShdw>
          </a:effectLst>
        </p:spPr>
      </p:pic>
      <p:sp>
        <p:nvSpPr>
          <p:cNvPr id="1167" name="Google Shape;1167;p4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16"/>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000000"/>
              </a:buClr>
              <a:buSzPts val="1100"/>
              <a:buFont typeface="Arial"/>
              <a:buNone/>
            </a:pPr>
            <a:r>
              <a:rPr lang="en" sz="3400" cap="small">
                <a:solidFill>
                  <a:schemeClr val="accent1"/>
                </a:solidFill>
                <a:latin typeface="Nunito"/>
                <a:ea typeface="Nunito"/>
                <a:cs typeface="Nunito"/>
                <a:sym typeface="Nunito"/>
              </a:rPr>
              <a:t>L’équipe projet</a:t>
            </a:r>
            <a:endParaRPr>
              <a:solidFill>
                <a:schemeClr val="accent1"/>
              </a:solidFill>
              <a:latin typeface="Nunito"/>
              <a:ea typeface="Nunito"/>
              <a:cs typeface="Nunito"/>
              <a:sym typeface="Nunito"/>
            </a:endParaRPr>
          </a:p>
        </p:txBody>
      </p:sp>
      <p:sp>
        <p:nvSpPr>
          <p:cNvPr id="343" name="Google Shape;343;p16"/>
          <p:cNvSpPr txBox="1"/>
          <p:nvPr/>
        </p:nvSpPr>
        <p:spPr>
          <a:xfrm>
            <a:off x="1344675" y="995875"/>
            <a:ext cx="1567200" cy="7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Nunito"/>
                <a:ea typeface="Nunito"/>
                <a:cs typeface="Nunito"/>
                <a:sym typeface="Nunito"/>
              </a:rPr>
              <a:t>Mohammed</a:t>
            </a:r>
            <a:endParaRPr b="1" sz="2000">
              <a:solidFill>
                <a:schemeClr val="accent1"/>
              </a:solidFill>
              <a:latin typeface="Nunito"/>
              <a:ea typeface="Nunito"/>
              <a:cs typeface="Nunito"/>
              <a:sym typeface="Nunito"/>
            </a:endParaRPr>
          </a:p>
          <a:p>
            <a:pPr indent="0" lvl="0" marL="0" rtl="0" algn="ctr">
              <a:spcBef>
                <a:spcPts val="0"/>
              </a:spcBef>
              <a:spcAft>
                <a:spcPts val="0"/>
              </a:spcAft>
              <a:buNone/>
            </a:pPr>
            <a:r>
              <a:rPr b="1" lang="en" sz="2000">
                <a:solidFill>
                  <a:schemeClr val="accent1"/>
                </a:solidFill>
                <a:latin typeface="Nunito"/>
                <a:ea typeface="Nunito"/>
                <a:cs typeface="Nunito"/>
                <a:sym typeface="Nunito"/>
              </a:rPr>
              <a:t>Ghiles</a:t>
            </a:r>
            <a:endParaRPr b="1" sz="2000">
              <a:solidFill>
                <a:schemeClr val="accent1"/>
              </a:solidFill>
              <a:latin typeface="Nunito"/>
              <a:ea typeface="Nunito"/>
              <a:cs typeface="Nunito"/>
              <a:sym typeface="Nunito"/>
            </a:endParaRPr>
          </a:p>
          <a:p>
            <a:pPr indent="0" lvl="0" marL="0" rtl="0" algn="ctr">
              <a:spcBef>
                <a:spcPts val="0"/>
              </a:spcBef>
              <a:spcAft>
                <a:spcPts val="0"/>
              </a:spcAft>
              <a:buNone/>
            </a:pPr>
            <a:r>
              <a:t/>
            </a:r>
            <a:endParaRPr b="1" sz="2000">
              <a:solidFill>
                <a:schemeClr val="accent1"/>
              </a:solidFill>
              <a:latin typeface="Nunito"/>
              <a:ea typeface="Nunito"/>
              <a:cs typeface="Nunito"/>
              <a:sym typeface="Nunito"/>
            </a:endParaRPr>
          </a:p>
        </p:txBody>
      </p:sp>
      <p:sp>
        <p:nvSpPr>
          <p:cNvPr id="344" name="Google Shape;344;p16"/>
          <p:cNvSpPr txBox="1"/>
          <p:nvPr/>
        </p:nvSpPr>
        <p:spPr>
          <a:xfrm>
            <a:off x="4567225" y="940825"/>
            <a:ext cx="1695300" cy="8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Nunito"/>
                <a:ea typeface="Nunito"/>
                <a:cs typeface="Nunito"/>
                <a:sym typeface="Nunito"/>
              </a:rPr>
              <a:t>Djamel Gharbi</a:t>
            </a:r>
            <a:endParaRPr b="1" sz="2000">
              <a:solidFill>
                <a:schemeClr val="accent1"/>
              </a:solidFill>
              <a:latin typeface="Nunito"/>
              <a:ea typeface="Nunito"/>
              <a:cs typeface="Nunito"/>
              <a:sym typeface="Nunito"/>
            </a:endParaRPr>
          </a:p>
        </p:txBody>
      </p:sp>
      <p:sp>
        <p:nvSpPr>
          <p:cNvPr id="345" name="Google Shape;345;p16"/>
          <p:cNvSpPr txBox="1"/>
          <p:nvPr/>
        </p:nvSpPr>
        <p:spPr>
          <a:xfrm>
            <a:off x="6262675" y="3749150"/>
            <a:ext cx="1435500" cy="5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Nunito"/>
                <a:ea typeface="Nunito"/>
                <a:cs typeface="Nunito"/>
                <a:sym typeface="Nunito"/>
              </a:rPr>
              <a:t>Khadija </a:t>
            </a:r>
            <a:endParaRPr b="1" sz="2000">
              <a:solidFill>
                <a:schemeClr val="accent1"/>
              </a:solidFill>
              <a:latin typeface="Nunito"/>
              <a:ea typeface="Nunito"/>
              <a:cs typeface="Nunito"/>
              <a:sym typeface="Nunito"/>
            </a:endParaRPr>
          </a:p>
          <a:p>
            <a:pPr indent="0" lvl="0" marL="0" rtl="0" algn="ctr">
              <a:spcBef>
                <a:spcPts val="0"/>
              </a:spcBef>
              <a:spcAft>
                <a:spcPts val="0"/>
              </a:spcAft>
              <a:buNone/>
            </a:pPr>
            <a:r>
              <a:rPr b="1" lang="en" sz="2000">
                <a:solidFill>
                  <a:schemeClr val="accent1"/>
                </a:solidFill>
                <a:latin typeface="Nunito"/>
                <a:ea typeface="Nunito"/>
                <a:cs typeface="Nunito"/>
                <a:sym typeface="Nunito"/>
              </a:rPr>
              <a:t>Ajimi</a:t>
            </a:r>
            <a:endParaRPr b="1" sz="2000">
              <a:solidFill>
                <a:schemeClr val="accent1"/>
              </a:solidFill>
              <a:latin typeface="Nunito"/>
              <a:ea typeface="Nunito"/>
              <a:cs typeface="Nunito"/>
              <a:sym typeface="Nunito"/>
            </a:endParaRPr>
          </a:p>
        </p:txBody>
      </p:sp>
      <p:pic>
        <p:nvPicPr>
          <p:cNvPr id="346" name="Google Shape;346;p16"/>
          <p:cNvPicPr preferRelativeResize="0"/>
          <p:nvPr/>
        </p:nvPicPr>
        <p:blipFill>
          <a:blip r:embed="rId3">
            <a:alphaModFix/>
          </a:blip>
          <a:stretch>
            <a:fillRect/>
          </a:stretch>
        </p:blipFill>
        <p:spPr>
          <a:xfrm>
            <a:off x="625975" y="4578176"/>
            <a:ext cx="569012" cy="566400"/>
          </a:xfrm>
          <a:prstGeom prst="rect">
            <a:avLst/>
          </a:prstGeom>
          <a:noFill/>
          <a:ln>
            <a:noFill/>
          </a:ln>
        </p:spPr>
      </p:pic>
      <p:pic>
        <p:nvPicPr>
          <p:cNvPr id="347" name="Google Shape;347;p16"/>
          <p:cNvPicPr preferRelativeResize="0"/>
          <p:nvPr/>
        </p:nvPicPr>
        <p:blipFill>
          <a:blip r:embed="rId4">
            <a:alphaModFix/>
          </a:blip>
          <a:stretch>
            <a:fillRect/>
          </a:stretch>
        </p:blipFill>
        <p:spPr>
          <a:xfrm>
            <a:off x="1308821" y="4727129"/>
            <a:ext cx="419377" cy="417446"/>
          </a:xfrm>
          <a:prstGeom prst="rect">
            <a:avLst/>
          </a:prstGeom>
          <a:noFill/>
          <a:ln>
            <a:noFill/>
          </a:ln>
        </p:spPr>
      </p:pic>
      <p:pic>
        <p:nvPicPr>
          <p:cNvPr id="348" name="Google Shape;348;p16"/>
          <p:cNvPicPr preferRelativeResize="0"/>
          <p:nvPr/>
        </p:nvPicPr>
        <p:blipFill>
          <a:blip r:embed="rId3">
            <a:alphaModFix/>
          </a:blip>
          <a:stretch>
            <a:fillRect/>
          </a:stretch>
        </p:blipFill>
        <p:spPr>
          <a:xfrm>
            <a:off x="1842028" y="4727129"/>
            <a:ext cx="419377" cy="417446"/>
          </a:xfrm>
          <a:prstGeom prst="rect">
            <a:avLst/>
          </a:prstGeom>
          <a:noFill/>
          <a:ln>
            <a:noFill/>
          </a:ln>
        </p:spPr>
      </p:pic>
      <p:pic>
        <p:nvPicPr>
          <p:cNvPr id="349" name="Google Shape;349;p16"/>
          <p:cNvPicPr preferRelativeResize="0"/>
          <p:nvPr/>
        </p:nvPicPr>
        <p:blipFill>
          <a:blip r:embed="rId4">
            <a:alphaModFix/>
          </a:blip>
          <a:stretch>
            <a:fillRect/>
          </a:stretch>
        </p:blipFill>
        <p:spPr>
          <a:xfrm>
            <a:off x="2375235" y="4727129"/>
            <a:ext cx="419377" cy="417446"/>
          </a:xfrm>
          <a:prstGeom prst="rect">
            <a:avLst/>
          </a:prstGeom>
          <a:noFill/>
          <a:ln>
            <a:noFill/>
          </a:ln>
        </p:spPr>
      </p:pic>
      <p:pic>
        <p:nvPicPr>
          <p:cNvPr id="350" name="Google Shape;350;p16"/>
          <p:cNvPicPr preferRelativeResize="0"/>
          <p:nvPr/>
        </p:nvPicPr>
        <p:blipFill>
          <a:blip r:embed="rId3">
            <a:alphaModFix/>
          </a:blip>
          <a:stretch>
            <a:fillRect/>
          </a:stretch>
        </p:blipFill>
        <p:spPr>
          <a:xfrm>
            <a:off x="2908442" y="4727129"/>
            <a:ext cx="419377" cy="417446"/>
          </a:xfrm>
          <a:prstGeom prst="rect">
            <a:avLst/>
          </a:prstGeom>
          <a:noFill/>
          <a:ln>
            <a:noFill/>
          </a:ln>
        </p:spPr>
      </p:pic>
      <p:pic>
        <p:nvPicPr>
          <p:cNvPr id="351" name="Google Shape;351;p16"/>
          <p:cNvPicPr preferRelativeResize="0"/>
          <p:nvPr/>
        </p:nvPicPr>
        <p:blipFill>
          <a:blip r:embed="rId4">
            <a:alphaModFix/>
          </a:blip>
          <a:stretch>
            <a:fillRect/>
          </a:stretch>
        </p:blipFill>
        <p:spPr>
          <a:xfrm>
            <a:off x="3441648" y="4727129"/>
            <a:ext cx="419377" cy="417446"/>
          </a:xfrm>
          <a:prstGeom prst="rect">
            <a:avLst/>
          </a:prstGeom>
          <a:noFill/>
          <a:ln>
            <a:noFill/>
          </a:ln>
        </p:spPr>
      </p:pic>
      <p:sp>
        <p:nvSpPr>
          <p:cNvPr id="352" name="Google Shape;352;p16"/>
          <p:cNvSpPr/>
          <p:nvPr/>
        </p:nvSpPr>
        <p:spPr>
          <a:xfrm>
            <a:off x="839896" y="4828049"/>
            <a:ext cx="141148" cy="141230"/>
          </a:xfrm>
          <a:custGeom>
            <a:rect b="b" l="l" r="r" t="t"/>
            <a:pathLst>
              <a:path extrusionOk="0" h="20595" w="19679">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moveTo>
                  <a:pt x="9401" y="879"/>
                </a:moveTo>
                <a:lnTo>
                  <a:pt x="9401" y="3079"/>
                </a:lnTo>
                <a:cubicBezTo>
                  <a:pt x="9401" y="3333"/>
                  <a:pt x="9597" y="3538"/>
                  <a:pt x="9839" y="3538"/>
                </a:cubicBezTo>
                <a:cubicBezTo>
                  <a:pt x="10081" y="3538"/>
                  <a:pt x="10277" y="3333"/>
                  <a:pt x="10277" y="3079"/>
                </a:cubicBezTo>
                <a:lnTo>
                  <a:pt x="10277" y="879"/>
                </a:lnTo>
                <a:cubicBezTo>
                  <a:pt x="12435" y="988"/>
                  <a:pt x="14563" y="1905"/>
                  <a:pt x="16211" y="3629"/>
                </a:cubicBezTo>
                <a:cubicBezTo>
                  <a:pt x="17862" y="5357"/>
                  <a:pt x="18738" y="7590"/>
                  <a:pt x="18840" y="9853"/>
                </a:cubicBezTo>
                <a:lnTo>
                  <a:pt x="17580" y="9853"/>
                </a:lnTo>
                <a:cubicBezTo>
                  <a:pt x="17338" y="9853"/>
                  <a:pt x="17142" y="10058"/>
                  <a:pt x="17142" y="10311"/>
                </a:cubicBezTo>
                <a:cubicBezTo>
                  <a:pt x="17142" y="10565"/>
                  <a:pt x="17338" y="10770"/>
                  <a:pt x="17580" y="10770"/>
                </a:cubicBezTo>
                <a:lnTo>
                  <a:pt x="18838" y="10770"/>
                </a:lnTo>
                <a:cubicBezTo>
                  <a:pt x="18731" y="13024"/>
                  <a:pt x="17855" y="15245"/>
                  <a:pt x="16211" y="16966"/>
                </a:cubicBezTo>
                <a:cubicBezTo>
                  <a:pt x="14563" y="18690"/>
                  <a:pt x="12435" y="19607"/>
                  <a:pt x="10277" y="19716"/>
                </a:cubicBezTo>
                <a:lnTo>
                  <a:pt x="10277" y="17458"/>
                </a:lnTo>
                <a:cubicBezTo>
                  <a:pt x="10277" y="17205"/>
                  <a:pt x="10081" y="16999"/>
                  <a:pt x="9839" y="16999"/>
                </a:cubicBezTo>
                <a:cubicBezTo>
                  <a:pt x="9597" y="16999"/>
                  <a:pt x="9401" y="17205"/>
                  <a:pt x="9401" y="17458"/>
                </a:cubicBezTo>
                <a:lnTo>
                  <a:pt x="9401" y="19716"/>
                </a:lnTo>
                <a:cubicBezTo>
                  <a:pt x="7243" y="19607"/>
                  <a:pt x="5115" y="18690"/>
                  <a:pt x="3467" y="16966"/>
                </a:cubicBezTo>
                <a:cubicBezTo>
                  <a:pt x="1823" y="15245"/>
                  <a:pt x="947" y="13024"/>
                  <a:pt x="840" y="10770"/>
                </a:cubicBezTo>
                <a:lnTo>
                  <a:pt x="2079" y="10770"/>
                </a:lnTo>
                <a:cubicBezTo>
                  <a:pt x="2321" y="10770"/>
                  <a:pt x="2518" y="10565"/>
                  <a:pt x="2518" y="10311"/>
                </a:cubicBezTo>
                <a:cubicBezTo>
                  <a:pt x="2518" y="10058"/>
                  <a:pt x="2321" y="9853"/>
                  <a:pt x="2079" y="9853"/>
                </a:cubicBezTo>
                <a:lnTo>
                  <a:pt x="838" y="9853"/>
                </a:lnTo>
                <a:cubicBezTo>
                  <a:pt x="940" y="7590"/>
                  <a:pt x="1816" y="5357"/>
                  <a:pt x="3467" y="3629"/>
                </a:cubicBezTo>
                <a:cubicBezTo>
                  <a:pt x="5115" y="1905"/>
                  <a:pt x="7243" y="988"/>
                  <a:pt x="9401" y="879"/>
                </a:cubicBezTo>
                <a:close/>
                <a:moveTo>
                  <a:pt x="6410" y="4479"/>
                </a:moveTo>
                <a:cubicBezTo>
                  <a:pt x="5863" y="4484"/>
                  <a:pt x="5316" y="4699"/>
                  <a:pt x="4898" y="5134"/>
                </a:cubicBezTo>
                <a:cubicBezTo>
                  <a:pt x="4061" y="6006"/>
                  <a:pt x="4062" y="7425"/>
                  <a:pt x="4898" y="8299"/>
                </a:cubicBezTo>
                <a:cubicBezTo>
                  <a:pt x="4955" y="8359"/>
                  <a:pt x="5014" y="8413"/>
                  <a:pt x="5075" y="8464"/>
                </a:cubicBezTo>
                <a:cubicBezTo>
                  <a:pt x="4085" y="9032"/>
                  <a:pt x="3323" y="9983"/>
                  <a:pt x="2936" y="11107"/>
                </a:cubicBezTo>
                <a:cubicBezTo>
                  <a:pt x="2841" y="11383"/>
                  <a:pt x="2758" y="11664"/>
                  <a:pt x="2696" y="11952"/>
                </a:cubicBezTo>
                <a:cubicBezTo>
                  <a:pt x="2631" y="12253"/>
                  <a:pt x="2589" y="12560"/>
                  <a:pt x="2572" y="12873"/>
                </a:cubicBezTo>
                <a:cubicBezTo>
                  <a:pt x="2556" y="13016"/>
                  <a:pt x="2599" y="13160"/>
                  <a:pt x="2689" y="13269"/>
                </a:cubicBezTo>
                <a:cubicBezTo>
                  <a:pt x="2763" y="13360"/>
                  <a:pt x="2866" y="13420"/>
                  <a:pt x="2979" y="13440"/>
                </a:cubicBezTo>
                <a:lnTo>
                  <a:pt x="4913" y="13435"/>
                </a:lnTo>
                <a:cubicBezTo>
                  <a:pt x="5011" y="13438"/>
                  <a:pt x="5108" y="13409"/>
                  <a:pt x="5191" y="13355"/>
                </a:cubicBezTo>
                <a:cubicBezTo>
                  <a:pt x="5279" y="13297"/>
                  <a:pt x="5347" y="13213"/>
                  <a:pt x="5387" y="13114"/>
                </a:cubicBezTo>
                <a:cubicBezTo>
                  <a:pt x="5529" y="12603"/>
                  <a:pt x="5729" y="12110"/>
                  <a:pt x="5982" y="11648"/>
                </a:cubicBezTo>
                <a:cubicBezTo>
                  <a:pt x="6270" y="11120"/>
                  <a:pt x="6626" y="10636"/>
                  <a:pt x="7038" y="10209"/>
                </a:cubicBezTo>
                <a:cubicBezTo>
                  <a:pt x="7113" y="10141"/>
                  <a:pt x="7157" y="10043"/>
                  <a:pt x="7160" y="9940"/>
                </a:cubicBezTo>
                <a:cubicBezTo>
                  <a:pt x="7161" y="9879"/>
                  <a:pt x="7149" y="9820"/>
                  <a:pt x="7122" y="9766"/>
                </a:cubicBezTo>
                <a:cubicBezTo>
                  <a:pt x="6849" y="9167"/>
                  <a:pt x="6771" y="8490"/>
                  <a:pt x="6900" y="7840"/>
                </a:cubicBezTo>
                <a:cubicBezTo>
                  <a:pt x="7047" y="7102"/>
                  <a:pt x="7451" y="6448"/>
                  <a:pt x="8032" y="6003"/>
                </a:cubicBezTo>
                <a:cubicBezTo>
                  <a:pt x="8133" y="5944"/>
                  <a:pt x="8201" y="5838"/>
                  <a:pt x="8216" y="5718"/>
                </a:cubicBezTo>
                <a:cubicBezTo>
                  <a:pt x="8224" y="5652"/>
                  <a:pt x="8216" y="5585"/>
                  <a:pt x="8191" y="5524"/>
                </a:cubicBezTo>
                <a:cubicBezTo>
                  <a:pt x="8118" y="5382"/>
                  <a:pt x="8030" y="5253"/>
                  <a:pt x="7923" y="5134"/>
                </a:cubicBezTo>
                <a:cubicBezTo>
                  <a:pt x="7518" y="4685"/>
                  <a:pt x="6963" y="4475"/>
                  <a:pt x="6410" y="4479"/>
                </a:cubicBezTo>
                <a:close/>
                <a:moveTo>
                  <a:pt x="13264" y="4479"/>
                </a:moveTo>
                <a:cubicBezTo>
                  <a:pt x="12712" y="4475"/>
                  <a:pt x="12156" y="4685"/>
                  <a:pt x="11752" y="5134"/>
                </a:cubicBezTo>
                <a:cubicBezTo>
                  <a:pt x="11645" y="5253"/>
                  <a:pt x="11557" y="5382"/>
                  <a:pt x="11484" y="5524"/>
                </a:cubicBezTo>
                <a:cubicBezTo>
                  <a:pt x="11459" y="5585"/>
                  <a:pt x="11451" y="5652"/>
                  <a:pt x="11459" y="5718"/>
                </a:cubicBezTo>
                <a:cubicBezTo>
                  <a:pt x="11474" y="5838"/>
                  <a:pt x="11542" y="5944"/>
                  <a:pt x="11643" y="6003"/>
                </a:cubicBezTo>
                <a:cubicBezTo>
                  <a:pt x="12224" y="6448"/>
                  <a:pt x="12627" y="7102"/>
                  <a:pt x="12774" y="7840"/>
                </a:cubicBezTo>
                <a:cubicBezTo>
                  <a:pt x="12904" y="8490"/>
                  <a:pt x="12826" y="9167"/>
                  <a:pt x="12553" y="9766"/>
                </a:cubicBezTo>
                <a:cubicBezTo>
                  <a:pt x="12526" y="9820"/>
                  <a:pt x="12513" y="9879"/>
                  <a:pt x="12515" y="9940"/>
                </a:cubicBezTo>
                <a:cubicBezTo>
                  <a:pt x="12517" y="10043"/>
                  <a:pt x="12562" y="10141"/>
                  <a:pt x="12636" y="10209"/>
                </a:cubicBezTo>
                <a:cubicBezTo>
                  <a:pt x="13049" y="10636"/>
                  <a:pt x="13405" y="11120"/>
                  <a:pt x="13693" y="11648"/>
                </a:cubicBezTo>
                <a:cubicBezTo>
                  <a:pt x="13946" y="12110"/>
                  <a:pt x="14146" y="12603"/>
                  <a:pt x="14288" y="13114"/>
                </a:cubicBezTo>
                <a:cubicBezTo>
                  <a:pt x="14328" y="13213"/>
                  <a:pt x="14396" y="13297"/>
                  <a:pt x="14484" y="13355"/>
                </a:cubicBezTo>
                <a:cubicBezTo>
                  <a:pt x="14567" y="13409"/>
                  <a:pt x="14663" y="13438"/>
                  <a:pt x="14762" y="13435"/>
                </a:cubicBezTo>
                <a:lnTo>
                  <a:pt x="16696" y="13440"/>
                </a:lnTo>
                <a:cubicBezTo>
                  <a:pt x="16809" y="13420"/>
                  <a:pt x="16911" y="13360"/>
                  <a:pt x="16986" y="13269"/>
                </a:cubicBezTo>
                <a:cubicBezTo>
                  <a:pt x="17076" y="13160"/>
                  <a:pt x="17119" y="13016"/>
                  <a:pt x="17103" y="12873"/>
                </a:cubicBezTo>
                <a:cubicBezTo>
                  <a:pt x="17086" y="12560"/>
                  <a:pt x="17044" y="12253"/>
                  <a:pt x="16979" y="11952"/>
                </a:cubicBezTo>
                <a:cubicBezTo>
                  <a:pt x="16917" y="11664"/>
                  <a:pt x="16834" y="11383"/>
                  <a:pt x="16739" y="11107"/>
                </a:cubicBezTo>
                <a:cubicBezTo>
                  <a:pt x="16352" y="9983"/>
                  <a:pt x="15589" y="9032"/>
                  <a:pt x="14600" y="8464"/>
                </a:cubicBezTo>
                <a:cubicBezTo>
                  <a:pt x="14661" y="8413"/>
                  <a:pt x="14720" y="8359"/>
                  <a:pt x="14777" y="8299"/>
                </a:cubicBezTo>
                <a:cubicBezTo>
                  <a:pt x="15613" y="7425"/>
                  <a:pt x="15614" y="6006"/>
                  <a:pt x="14777" y="5134"/>
                </a:cubicBezTo>
                <a:cubicBezTo>
                  <a:pt x="14359" y="4699"/>
                  <a:pt x="13811" y="4484"/>
                  <a:pt x="13264" y="4479"/>
                </a:cubicBezTo>
                <a:close/>
                <a:moveTo>
                  <a:pt x="6410" y="5355"/>
                </a:moveTo>
                <a:cubicBezTo>
                  <a:pt x="6680" y="5355"/>
                  <a:pt x="6949" y="5444"/>
                  <a:pt x="7176" y="5618"/>
                </a:cubicBezTo>
                <a:cubicBezTo>
                  <a:pt x="6633" y="6142"/>
                  <a:pt x="6249" y="6825"/>
                  <a:pt x="6083" y="7581"/>
                </a:cubicBezTo>
                <a:cubicBezTo>
                  <a:pt x="6051" y="7723"/>
                  <a:pt x="6030" y="7867"/>
                  <a:pt x="6015" y="8011"/>
                </a:cubicBezTo>
                <a:cubicBezTo>
                  <a:pt x="5823" y="7948"/>
                  <a:pt x="5643" y="7838"/>
                  <a:pt x="5491" y="7679"/>
                </a:cubicBezTo>
                <a:cubicBezTo>
                  <a:pt x="4983" y="7148"/>
                  <a:pt x="4983" y="6286"/>
                  <a:pt x="5491" y="5754"/>
                </a:cubicBezTo>
                <a:cubicBezTo>
                  <a:pt x="5745" y="5488"/>
                  <a:pt x="6078" y="5355"/>
                  <a:pt x="6410" y="5355"/>
                </a:cubicBezTo>
                <a:close/>
                <a:moveTo>
                  <a:pt x="13264" y="5355"/>
                </a:moveTo>
                <a:cubicBezTo>
                  <a:pt x="13597" y="5355"/>
                  <a:pt x="13930" y="5488"/>
                  <a:pt x="14184" y="5754"/>
                </a:cubicBezTo>
                <a:cubicBezTo>
                  <a:pt x="14692" y="6286"/>
                  <a:pt x="14692" y="7148"/>
                  <a:pt x="14184" y="7679"/>
                </a:cubicBezTo>
                <a:cubicBezTo>
                  <a:pt x="14032" y="7838"/>
                  <a:pt x="13852" y="7948"/>
                  <a:pt x="13660" y="8011"/>
                </a:cubicBezTo>
                <a:cubicBezTo>
                  <a:pt x="13645" y="7867"/>
                  <a:pt x="13624" y="7723"/>
                  <a:pt x="13592" y="7581"/>
                </a:cubicBezTo>
                <a:cubicBezTo>
                  <a:pt x="13425" y="6825"/>
                  <a:pt x="13042" y="6142"/>
                  <a:pt x="12498" y="5618"/>
                </a:cubicBezTo>
                <a:cubicBezTo>
                  <a:pt x="12726" y="5444"/>
                  <a:pt x="12995" y="5355"/>
                  <a:pt x="13264" y="5355"/>
                </a:cubicBezTo>
                <a:close/>
                <a:moveTo>
                  <a:pt x="9839" y="6265"/>
                </a:moveTo>
                <a:cubicBezTo>
                  <a:pt x="9292" y="6265"/>
                  <a:pt x="8744" y="6483"/>
                  <a:pt x="8327" y="6920"/>
                </a:cubicBezTo>
                <a:cubicBezTo>
                  <a:pt x="7491" y="7794"/>
                  <a:pt x="7491" y="9212"/>
                  <a:pt x="8327" y="10086"/>
                </a:cubicBezTo>
                <a:cubicBezTo>
                  <a:pt x="8383" y="10145"/>
                  <a:pt x="8443" y="10199"/>
                  <a:pt x="8504" y="10251"/>
                </a:cubicBezTo>
                <a:cubicBezTo>
                  <a:pt x="7514" y="10818"/>
                  <a:pt x="6752" y="11770"/>
                  <a:pt x="6364" y="12894"/>
                </a:cubicBezTo>
                <a:cubicBezTo>
                  <a:pt x="6269" y="13169"/>
                  <a:pt x="6186" y="13450"/>
                  <a:pt x="6124" y="13739"/>
                </a:cubicBezTo>
                <a:cubicBezTo>
                  <a:pt x="6060" y="14039"/>
                  <a:pt x="6018" y="14347"/>
                  <a:pt x="6000" y="14659"/>
                </a:cubicBezTo>
                <a:cubicBezTo>
                  <a:pt x="5985" y="14803"/>
                  <a:pt x="6027" y="14946"/>
                  <a:pt x="6117" y="15056"/>
                </a:cubicBezTo>
                <a:cubicBezTo>
                  <a:pt x="6192" y="15146"/>
                  <a:pt x="6295" y="15206"/>
                  <a:pt x="6407" y="15226"/>
                </a:cubicBezTo>
                <a:lnTo>
                  <a:pt x="13208" y="15226"/>
                </a:lnTo>
                <a:cubicBezTo>
                  <a:pt x="13357" y="15232"/>
                  <a:pt x="13501" y="15170"/>
                  <a:pt x="13603" y="15056"/>
                </a:cubicBezTo>
                <a:cubicBezTo>
                  <a:pt x="13694" y="14954"/>
                  <a:pt x="13743" y="14820"/>
                  <a:pt x="13740" y="14681"/>
                </a:cubicBezTo>
                <a:cubicBezTo>
                  <a:pt x="13686" y="13903"/>
                  <a:pt x="13493" y="13142"/>
                  <a:pt x="13172" y="12439"/>
                </a:cubicBezTo>
                <a:cubicBezTo>
                  <a:pt x="12947" y="11946"/>
                  <a:pt x="12656" y="11484"/>
                  <a:pt x="12308" y="11093"/>
                </a:cubicBezTo>
                <a:cubicBezTo>
                  <a:pt x="11988" y="10735"/>
                  <a:pt x="11616" y="10436"/>
                  <a:pt x="11180" y="10247"/>
                </a:cubicBezTo>
                <a:cubicBezTo>
                  <a:pt x="11239" y="10197"/>
                  <a:pt x="11296" y="10143"/>
                  <a:pt x="11351" y="10086"/>
                </a:cubicBezTo>
                <a:cubicBezTo>
                  <a:pt x="12187" y="9212"/>
                  <a:pt x="12187" y="7794"/>
                  <a:pt x="11351" y="6920"/>
                </a:cubicBezTo>
                <a:cubicBezTo>
                  <a:pt x="10934" y="6483"/>
                  <a:pt x="10386" y="6265"/>
                  <a:pt x="9839" y="6265"/>
                </a:cubicBezTo>
                <a:close/>
                <a:moveTo>
                  <a:pt x="9839" y="7142"/>
                </a:moveTo>
                <a:cubicBezTo>
                  <a:pt x="10172" y="7142"/>
                  <a:pt x="10505" y="7275"/>
                  <a:pt x="10759" y="7541"/>
                </a:cubicBezTo>
                <a:cubicBezTo>
                  <a:pt x="11267" y="8072"/>
                  <a:pt x="11267" y="8934"/>
                  <a:pt x="10759" y="9465"/>
                </a:cubicBezTo>
                <a:cubicBezTo>
                  <a:pt x="10251" y="9997"/>
                  <a:pt x="9427" y="9997"/>
                  <a:pt x="8919" y="9465"/>
                </a:cubicBezTo>
                <a:cubicBezTo>
                  <a:pt x="8411" y="8934"/>
                  <a:pt x="8411" y="8072"/>
                  <a:pt x="8919" y="7541"/>
                </a:cubicBezTo>
                <a:cubicBezTo>
                  <a:pt x="9173" y="7275"/>
                  <a:pt x="9506" y="7142"/>
                  <a:pt x="9839" y="7142"/>
                </a:cubicBezTo>
                <a:close/>
                <a:moveTo>
                  <a:pt x="6029" y="9013"/>
                </a:moveTo>
                <a:cubicBezTo>
                  <a:pt x="6050" y="9154"/>
                  <a:pt x="6077" y="9294"/>
                  <a:pt x="6113" y="9432"/>
                </a:cubicBezTo>
                <a:cubicBezTo>
                  <a:pt x="6148" y="9570"/>
                  <a:pt x="6190" y="9706"/>
                  <a:pt x="6240" y="9840"/>
                </a:cubicBezTo>
                <a:cubicBezTo>
                  <a:pt x="5825" y="10292"/>
                  <a:pt x="5469" y="10802"/>
                  <a:pt x="5184" y="11354"/>
                </a:cubicBezTo>
                <a:cubicBezTo>
                  <a:pt x="4992" y="11728"/>
                  <a:pt x="4836" y="12120"/>
                  <a:pt x="4712" y="12523"/>
                </a:cubicBezTo>
                <a:lnTo>
                  <a:pt x="3451" y="12523"/>
                </a:lnTo>
                <a:cubicBezTo>
                  <a:pt x="3447" y="12058"/>
                  <a:pt x="3697" y="11266"/>
                  <a:pt x="4145" y="10548"/>
                </a:cubicBezTo>
                <a:cubicBezTo>
                  <a:pt x="4593" y="9829"/>
                  <a:pt x="5239" y="9185"/>
                  <a:pt x="6029" y="9013"/>
                </a:cubicBezTo>
                <a:close/>
                <a:moveTo>
                  <a:pt x="13645" y="9013"/>
                </a:moveTo>
                <a:cubicBezTo>
                  <a:pt x="14436" y="9185"/>
                  <a:pt x="15082" y="9829"/>
                  <a:pt x="15530" y="10548"/>
                </a:cubicBezTo>
                <a:cubicBezTo>
                  <a:pt x="15978" y="11266"/>
                  <a:pt x="16228" y="12058"/>
                  <a:pt x="16224" y="12523"/>
                </a:cubicBezTo>
                <a:lnTo>
                  <a:pt x="14963" y="12523"/>
                </a:lnTo>
                <a:cubicBezTo>
                  <a:pt x="14839" y="12120"/>
                  <a:pt x="14683" y="11728"/>
                  <a:pt x="14491" y="11354"/>
                </a:cubicBezTo>
                <a:cubicBezTo>
                  <a:pt x="14206" y="10802"/>
                  <a:pt x="13850" y="10292"/>
                  <a:pt x="13435" y="9840"/>
                </a:cubicBezTo>
                <a:cubicBezTo>
                  <a:pt x="13484" y="9706"/>
                  <a:pt x="13527" y="9570"/>
                  <a:pt x="13562" y="9432"/>
                </a:cubicBezTo>
                <a:cubicBezTo>
                  <a:pt x="13598" y="9294"/>
                  <a:pt x="13625" y="9154"/>
                  <a:pt x="13645" y="9013"/>
                </a:cubicBezTo>
                <a:close/>
                <a:moveTo>
                  <a:pt x="9893" y="10754"/>
                </a:moveTo>
                <a:cubicBezTo>
                  <a:pt x="11694" y="10775"/>
                  <a:pt x="12646" y="13184"/>
                  <a:pt x="12828" y="14310"/>
                </a:cubicBezTo>
                <a:lnTo>
                  <a:pt x="6879" y="14310"/>
                </a:lnTo>
                <a:cubicBezTo>
                  <a:pt x="6872" y="13295"/>
                  <a:pt x="8063" y="10732"/>
                  <a:pt x="9893" y="10754"/>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t/>
            </a:r>
            <a:endParaRPr b="0" i="0" sz="800" u="none" cap="none" strike="noStrike">
              <a:solidFill>
                <a:srgbClr val="252D30"/>
              </a:solidFill>
              <a:latin typeface="Arial"/>
              <a:ea typeface="Arial"/>
              <a:cs typeface="Arial"/>
              <a:sym typeface="Arial"/>
            </a:endParaRPr>
          </a:p>
        </p:txBody>
      </p:sp>
      <p:sp>
        <p:nvSpPr>
          <p:cNvPr id="353" name="Google Shape;353;p16"/>
          <p:cNvSpPr/>
          <p:nvPr/>
        </p:nvSpPr>
        <p:spPr>
          <a:xfrm>
            <a:off x="1443898" y="4781726"/>
            <a:ext cx="191385" cy="191376"/>
          </a:xfrm>
          <a:custGeom>
            <a:rect b="b" l="l" r="r" t="t"/>
            <a:pathLst>
              <a:path extrusionOk="0" h="21600" w="21516">
                <a:moveTo>
                  <a:pt x="16305" y="0"/>
                </a:moveTo>
                <a:cubicBezTo>
                  <a:pt x="16079" y="0"/>
                  <a:pt x="15852" y="82"/>
                  <a:pt x="15685" y="243"/>
                </a:cubicBezTo>
                <a:lnTo>
                  <a:pt x="6935" y="8658"/>
                </a:lnTo>
                <a:cubicBezTo>
                  <a:pt x="6774" y="8812"/>
                  <a:pt x="6675" y="9030"/>
                  <a:pt x="6660" y="9254"/>
                </a:cubicBezTo>
                <a:lnTo>
                  <a:pt x="6614" y="13561"/>
                </a:lnTo>
                <a:cubicBezTo>
                  <a:pt x="6614" y="13786"/>
                  <a:pt x="6691" y="14025"/>
                  <a:pt x="6866" y="14179"/>
                </a:cubicBezTo>
                <a:cubicBezTo>
                  <a:pt x="7026" y="14333"/>
                  <a:pt x="7268" y="14444"/>
                  <a:pt x="7486" y="14444"/>
                </a:cubicBezTo>
                <a:lnTo>
                  <a:pt x="7509" y="14444"/>
                </a:lnTo>
                <a:lnTo>
                  <a:pt x="11827" y="14378"/>
                </a:lnTo>
                <a:cubicBezTo>
                  <a:pt x="12061" y="14378"/>
                  <a:pt x="12287" y="14246"/>
                  <a:pt x="12447" y="14091"/>
                </a:cubicBezTo>
                <a:lnTo>
                  <a:pt x="21265" y="5588"/>
                </a:lnTo>
                <a:cubicBezTo>
                  <a:pt x="21600" y="5265"/>
                  <a:pt x="21600" y="4732"/>
                  <a:pt x="21265" y="4395"/>
                </a:cubicBezTo>
                <a:lnTo>
                  <a:pt x="16948" y="243"/>
                </a:lnTo>
                <a:cubicBezTo>
                  <a:pt x="16766" y="82"/>
                  <a:pt x="16530" y="0"/>
                  <a:pt x="16305" y="0"/>
                </a:cubicBezTo>
                <a:close/>
                <a:moveTo>
                  <a:pt x="873" y="707"/>
                </a:moveTo>
                <a:cubicBezTo>
                  <a:pt x="391" y="707"/>
                  <a:pt x="0" y="1084"/>
                  <a:pt x="0" y="1546"/>
                </a:cubicBezTo>
                <a:lnTo>
                  <a:pt x="0" y="20739"/>
                </a:lnTo>
                <a:cubicBezTo>
                  <a:pt x="0" y="21201"/>
                  <a:pt x="391" y="21600"/>
                  <a:pt x="873" y="21600"/>
                </a:cubicBezTo>
                <a:lnTo>
                  <a:pt x="17200" y="21600"/>
                </a:lnTo>
                <a:cubicBezTo>
                  <a:pt x="17681" y="21600"/>
                  <a:pt x="18073" y="21201"/>
                  <a:pt x="18073" y="20739"/>
                </a:cubicBezTo>
                <a:lnTo>
                  <a:pt x="18073" y="12898"/>
                </a:lnTo>
                <a:cubicBezTo>
                  <a:pt x="18073" y="12436"/>
                  <a:pt x="17681" y="12059"/>
                  <a:pt x="17200" y="12059"/>
                </a:cubicBezTo>
                <a:cubicBezTo>
                  <a:pt x="16719" y="12059"/>
                  <a:pt x="16328" y="12436"/>
                  <a:pt x="16328" y="12898"/>
                </a:cubicBezTo>
                <a:lnTo>
                  <a:pt x="16328" y="19899"/>
                </a:lnTo>
                <a:lnTo>
                  <a:pt x="1745" y="19899"/>
                </a:lnTo>
                <a:lnTo>
                  <a:pt x="1745" y="2385"/>
                </a:lnTo>
                <a:cubicBezTo>
                  <a:pt x="1745" y="2385"/>
                  <a:pt x="9622" y="2385"/>
                  <a:pt x="9622" y="2385"/>
                </a:cubicBezTo>
                <a:cubicBezTo>
                  <a:pt x="10104" y="2385"/>
                  <a:pt x="10495" y="2010"/>
                  <a:pt x="10495" y="1546"/>
                </a:cubicBezTo>
                <a:cubicBezTo>
                  <a:pt x="10495" y="1084"/>
                  <a:pt x="10104" y="707"/>
                  <a:pt x="9622" y="707"/>
                </a:cubicBezTo>
                <a:lnTo>
                  <a:pt x="873" y="707"/>
                </a:lnTo>
                <a:close/>
                <a:moveTo>
                  <a:pt x="16305" y="2032"/>
                </a:moveTo>
                <a:lnTo>
                  <a:pt x="19382" y="4991"/>
                </a:lnTo>
                <a:cubicBezTo>
                  <a:pt x="19382" y="4991"/>
                  <a:pt x="17200" y="7134"/>
                  <a:pt x="17200" y="7134"/>
                </a:cubicBezTo>
                <a:lnTo>
                  <a:pt x="14123" y="4130"/>
                </a:lnTo>
                <a:lnTo>
                  <a:pt x="16305" y="2032"/>
                </a:lnTo>
                <a:close/>
                <a:moveTo>
                  <a:pt x="12883" y="5323"/>
                </a:moveTo>
                <a:lnTo>
                  <a:pt x="15960" y="8326"/>
                </a:lnTo>
                <a:cubicBezTo>
                  <a:pt x="15960" y="8326"/>
                  <a:pt x="11436" y="12655"/>
                  <a:pt x="11436" y="12655"/>
                </a:cubicBezTo>
                <a:lnTo>
                  <a:pt x="8382" y="12699"/>
                </a:lnTo>
                <a:lnTo>
                  <a:pt x="8428" y="9629"/>
                </a:lnTo>
                <a:lnTo>
                  <a:pt x="12883" y="5323"/>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sp>
        <p:nvSpPr>
          <p:cNvPr id="354" name="Google Shape;354;p16"/>
          <p:cNvSpPr/>
          <p:nvPr/>
        </p:nvSpPr>
        <p:spPr>
          <a:xfrm>
            <a:off x="1956041" y="4788125"/>
            <a:ext cx="191380" cy="191355"/>
          </a:xfrm>
          <a:custGeom>
            <a:rect b="b" l="l" r="r" t="t"/>
            <a:pathLst>
              <a:path extrusionOk="0" h="21549" w="20634">
                <a:moveTo>
                  <a:pt x="10685" y="1"/>
                </a:moveTo>
                <a:cubicBezTo>
                  <a:pt x="10563" y="8"/>
                  <a:pt x="10450" y="74"/>
                  <a:pt x="10375" y="179"/>
                </a:cubicBezTo>
                <a:cubicBezTo>
                  <a:pt x="10316" y="262"/>
                  <a:pt x="10285" y="365"/>
                  <a:pt x="10287" y="470"/>
                </a:cubicBezTo>
                <a:lnTo>
                  <a:pt x="10287" y="21085"/>
                </a:lnTo>
                <a:cubicBezTo>
                  <a:pt x="10277" y="21229"/>
                  <a:pt x="10335" y="21370"/>
                  <a:pt x="10439" y="21459"/>
                </a:cubicBezTo>
                <a:cubicBezTo>
                  <a:pt x="10503" y="21513"/>
                  <a:pt x="10581" y="21545"/>
                  <a:pt x="10662" y="21548"/>
                </a:cubicBezTo>
                <a:cubicBezTo>
                  <a:pt x="13227" y="21586"/>
                  <a:pt x="15800" y="20535"/>
                  <a:pt x="17754" y="18399"/>
                </a:cubicBezTo>
                <a:cubicBezTo>
                  <a:pt x="21596" y="14198"/>
                  <a:pt x="21592" y="7395"/>
                  <a:pt x="17754" y="3185"/>
                </a:cubicBezTo>
                <a:cubicBezTo>
                  <a:pt x="15807" y="1049"/>
                  <a:pt x="13245" y="-14"/>
                  <a:pt x="10685" y="1"/>
                </a:cubicBezTo>
                <a:close/>
                <a:moveTo>
                  <a:pt x="6718" y="694"/>
                </a:moveTo>
                <a:cubicBezTo>
                  <a:pt x="6497" y="698"/>
                  <a:pt x="6278" y="754"/>
                  <a:pt x="6076" y="860"/>
                </a:cubicBezTo>
                <a:cubicBezTo>
                  <a:pt x="5712" y="1036"/>
                  <a:pt x="5354" y="1228"/>
                  <a:pt x="5003" y="1434"/>
                </a:cubicBezTo>
                <a:cubicBezTo>
                  <a:pt x="4637" y="1650"/>
                  <a:pt x="4276" y="1882"/>
                  <a:pt x="3962" y="2181"/>
                </a:cubicBezTo>
                <a:cubicBezTo>
                  <a:pt x="3690" y="2439"/>
                  <a:pt x="3453" y="2748"/>
                  <a:pt x="3341" y="3123"/>
                </a:cubicBezTo>
                <a:cubicBezTo>
                  <a:pt x="3194" y="3611"/>
                  <a:pt x="3276" y="4147"/>
                  <a:pt x="3559" y="4558"/>
                </a:cubicBezTo>
                <a:lnTo>
                  <a:pt x="4049" y="5137"/>
                </a:lnTo>
                <a:cubicBezTo>
                  <a:pt x="4129" y="5273"/>
                  <a:pt x="4172" y="5431"/>
                  <a:pt x="4174" y="5592"/>
                </a:cubicBezTo>
                <a:cubicBezTo>
                  <a:pt x="4177" y="5770"/>
                  <a:pt x="4130" y="5944"/>
                  <a:pt x="4039" y="6092"/>
                </a:cubicBezTo>
                <a:cubicBezTo>
                  <a:pt x="3875" y="6329"/>
                  <a:pt x="3724" y="6577"/>
                  <a:pt x="3587" y="6834"/>
                </a:cubicBezTo>
                <a:cubicBezTo>
                  <a:pt x="3455" y="7081"/>
                  <a:pt x="3336" y="7337"/>
                  <a:pt x="3231" y="7599"/>
                </a:cubicBezTo>
                <a:cubicBezTo>
                  <a:pt x="3152" y="7742"/>
                  <a:pt x="3040" y="7859"/>
                  <a:pt x="2905" y="7938"/>
                </a:cubicBezTo>
                <a:cubicBezTo>
                  <a:pt x="2704" y="8056"/>
                  <a:pt x="2467" y="8082"/>
                  <a:pt x="2248" y="8010"/>
                </a:cubicBezTo>
                <a:lnTo>
                  <a:pt x="1571" y="7902"/>
                </a:lnTo>
                <a:cubicBezTo>
                  <a:pt x="1161" y="7896"/>
                  <a:pt x="770" y="8092"/>
                  <a:pt x="508" y="8436"/>
                </a:cubicBezTo>
                <a:cubicBezTo>
                  <a:pt x="247" y="8779"/>
                  <a:pt x="147" y="9222"/>
                  <a:pt x="86" y="9662"/>
                </a:cubicBezTo>
                <a:cubicBezTo>
                  <a:pt x="30" y="10066"/>
                  <a:pt x="5" y="10473"/>
                  <a:pt x="1" y="10881"/>
                </a:cubicBezTo>
                <a:cubicBezTo>
                  <a:pt x="-4" y="11306"/>
                  <a:pt x="14" y="11734"/>
                  <a:pt x="110" y="12146"/>
                </a:cubicBezTo>
                <a:cubicBezTo>
                  <a:pt x="212" y="12586"/>
                  <a:pt x="403" y="13002"/>
                  <a:pt x="721" y="13295"/>
                </a:cubicBezTo>
                <a:cubicBezTo>
                  <a:pt x="1071" y="13617"/>
                  <a:pt x="1536" y="13751"/>
                  <a:pt x="1987" y="13659"/>
                </a:cubicBezTo>
                <a:lnTo>
                  <a:pt x="2462" y="13535"/>
                </a:lnTo>
                <a:cubicBezTo>
                  <a:pt x="2584" y="13501"/>
                  <a:pt x="2712" y="13507"/>
                  <a:pt x="2831" y="13552"/>
                </a:cubicBezTo>
                <a:cubicBezTo>
                  <a:pt x="2979" y="13608"/>
                  <a:pt x="3102" y="13722"/>
                  <a:pt x="3179" y="13871"/>
                </a:cubicBezTo>
                <a:cubicBezTo>
                  <a:pt x="3287" y="14188"/>
                  <a:pt x="3421" y="14494"/>
                  <a:pt x="3580" y="14785"/>
                </a:cubicBezTo>
                <a:cubicBezTo>
                  <a:pt x="3696" y="15000"/>
                  <a:pt x="3826" y="15205"/>
                  <a:pt x="3967" y="15400"/>
                </a:cubicBezTo>
                <a:cubicBezTo>
                  <a:pt x="4113" y="15571"/>
                  <a:pt x="4186" y="15801"/>
                  <a:pt x="4168" y="16034"/>
                </a:cubicBezTo>
                <a:cubicBezTo>
                  <a:pt x="4156" y="16204"/>
                  <a:pt x="4095" y="16365"/>
                  <a:pt x="3994" y="16495"/>
                </a:cubicBezTo>
                <a:lnTo>
                  <a:pt x="3616" y="16894"/>
                </a:lnTo>
                <a:cubicBezTo>
                  <a:pt x="3338" y="17246"/>
                  <a:pt x="3210" y="17710"/>
                  <a:pt x="3263" y="18171"/>
                </a:cubicBezTo>
                <a:cubicBezTo>
                  <a:pt x="3308" y="18553"/>
                  <a:pt x="3475" y="18905"/>
                  <a:pt x="3735" y="19165"/>
                </a:cubicBezTo>
                <a:cubicBezTo>
                  <a:pt x="4079" y="19486"/>
                  <a:pt x="4446" y="19777"/>
                  <a:pt x="4831" y="20036"/>
                </a:cubicBezTo>
                <a:cubicBezTo>
                  <a:pt x="5232" y="20307"/>
                  <a:pt x="5652" y="20542"/>
                  <a:pt x="6087" y="20739"/>
                </a:cubicBezTo>
                <a:cubicBezTo>
                  <a:pt x="6460" y="20916"/>
                  <a:pt x="6882" y="20925"/>
                  <a:pt x="7261" y="20764"/>
                </a:cubicBezTo>
                <a:cubicBezTo>
                  <a:pt x="7646" y="20600"/>
                  <a:pt x="7955" y="20276"/>
                  <a:pt x="8119" y="19863"/>
                </a:cubicBezTo>
                <a:lnTo>
                  <a:pt x="8291" y="19292"/>
                </a:lnTo>
                <a:cubicBezTo>
                  <a:pt x="8353" y="19151"/>
                  <a:pt x="8444" y="19027"/>
                  <a:pt x="8557" y="18932"/>
                </a:cubicBezTo>
                <a:cubicBezTo>
                  <a:pt x="8723" y="18791"/>
                  <a:pt x="8927" y="18716"/>
                  <a:pt x="9138" y="18720"/>
                </a:cubicBezTo>
                <a:lnTo>
                  <a:pt x="9835" y="18720"/>
                </a:lnTo>
                <a:cubicBezTo>
                  <a:pt x="10045" y="18715"/>
                  <a:pt x="10215" y="18531"/>
                  <a:pt x="10220" y="18302"/>
                </a:cubicBezTo>
                <a:cubicBezTo>
                  <a:pt x="10225" y="18064"/>
                  <a:pt x="10053" y="17867"/>
                  <a:pt x="9835" y="17861"/>
                </a:cubicBezTo>
                <a:lnTo>
                  <a:pt x="9091" y="17825"/>
                </a:lnTo>
                <a:cubicBezTo>
                  <a:pt x="8762" y="17788"/>
                  <a:pt x="8432" y="17875"/>
                  <a:pt x="8157" y="18074"/>
                </a:cubicBezTo>
                <a:cubicBezTo>
                  <a:pt x="7916" y="18248"/>
                  <a:pt x="7729" y="18499"/>
                  <a:pt x="7621" y="18792"/>
                </a:cubicBezTo>
                <a:lnTo>
                  <a:pt x="7428" y="19373"/>
                </a:lnTo>
                <a:cubicBezTo>
                  <a:pt x="7342" y="19603"/>
                  <a:pt x="7171" y="19783"/>
                  <a:pt x="6958" y="19870"/>
                </a:cubicBezTo>
                <a:cubicBezTo>
                  <a:pt x="6754" y="19953"/>
                  <a:pt x="6529" y="19943"/>
                  <a:pt x="6332" y="19843"/>
                </a:cubicBezTo>
                <a:cubicBezTo>
                  <a:pt x="6008" y="19688"/>
                  <a:pt x="5691" y="19516"/>
                  <a:pt x="5382" y="19328"/>
                </a:cubicBezTo>
                <a:cubicBezTo>
                  <a:pt x="5046" y="19123"/>
                  <a:pt x="4721" y="18900"/>
                  <a:pt x="4406" y="18659"/>
                </a:cubicBezTo>
                <a:cubicBezTo>
                  <a:pt x="4241" y="18515"/>
                  <a:pt x="4136" y="18305"/>
                  <a:pt x="4116" y="18076"/>
                </a:cubicBezTo>
                <a:cubicBezTo>
                  <a:pt x="4092" y="17814"/>
                  <a:pt x="4179" y="17555"/>
                  <a:pt x="4353" y="17372"/>
                </a:cubicBezTo>
                <a:lnTo>
                  <a:pt x="4695" y="16983"/>
                </a:lnTo>
                <a:cubicBezTo>
                  <a:pt x="4880" y="16739"/>
                  <a:pt x="4994" y="16441"/>
                  <a:pt x="5022" y="16125"/>
                </a:cubicBezTo>
                <a:cubicBezTo>
                  <a:pt x="5052" y="15787"/>
                  <a:pt x="4982" y="15448"/>
                  <a:pt x="4823" y="15156"/>
                </a:cubicBezTo>
                <a:cubicBezTo>
                  <a:pt x="4641" y="14885"/>
                  <a:pt x="4472" y="14604"/>
                  <a:pt x="4317" y="14315"/>
                </a:cubicBezTo>
                <a:cubicBezTo>
                  <a:pt x="4168" y="14037"/>
                  <a:pt x="4031" y="13752"/>
                  <a:pt x="3908" y="13460"/>
                </a:cubicBezTo>
                <a:cubicBezTo>
                  <a:pt x="3766" y="13126"/>
                  <a:pt x="3516" y="12863"/>
                  <a:pt x="3205" y="12721"/>
                </a:cubicBezTo>
                <a:cubicBezTo>
                  <a:pt x="3001" y="12628"/>
                  <a:pt x="2779" y="12591"/>
                  <a:pt x="2559" y="12614"/>
                </a:cubicBezTo>
                <a:lnTo>
                  <a:pt x="1977" y="12738"/>
                </a:lnTo>
                <a:cubicBezTo>
                  <a:pt x="1748" y="12802"/>
                  <a:pt x="1505" y="12759"/>
                  <a:pt x="1306" y="12622"/>
                </a:cubicBezTo>
                <a:cubicBezTo>
                  <a:pt x="1084" y="12468"/>
                  <a:pt x="938" y="12213"/>
                  <a:pt x="910" y="11929"/>
                </a:cubicBezTo>
                <a:cubicBezTo>
                  <a:pt x="862" y="11524"/>
                  <a:pt x="840" y="11117"/>
                  <a:pt x="842" y="10709"/>
                </a:cubicBezTo>
                <a:cubicBezTo>
                  <a:pt x="844" y="10305"/>
                  <a:pt x="871" y="9902"/>
                  <a:pt x="923" y="9502"/>
                </a:cubicBezTo>
                <a:cubicBezTo>
                  <a:pt x="941" y="9299"/>
                  <a:pt x="1033" y="9111"/>
                  <a:pt x="1178" y="8981"/>
                </a:cubicBezTo>
                <a:cubicBezTo>
                  <a:pt x="1343" y="8834"/>
                  <a:pt x="1560" y="8775"/>
                  <a:pt x="1768" y="8821"/>
                </a:cubicBezTo>
                <a:lnTo>
                  <a:pt x="2259" y="8955"/>
                </a:lnTo>
                <a:cubicBezTo>
                  <a:pt x="2542" y="9031"/>
                  <a:pt x="2840" y="9010"/>
                  <a:pt x="3111" y="8894"/>
                </a:cubicBezTo>
                <a:cubicBezTo>
                  <a:pt x="3417" y="8763"/>
                  <a:pt x="3672" y="8520"/>
                  <a:pt x="3831" y="8205"/>
                </a:cubicBezTo>
                <a:cubicBezTo>
                  <a:pt x="3996" y="7885"/>
                  <a:pt x="4163" y="7566"/>
                  <a:pt x="4332" y="7249"/>
                </a:cubicBezTo>
                <a:cubicBezTo>
                  <a:pt x="4506" y="6926"/>
                  <a:pt x="4681" y="6604"/>
                  <a:pt x="4860" y="6284"/>
                </a:cubicBezTo>
                <a:cubicBezTo>
                  <a:pt x="5002" y="5972"/>
                  <a:pt x="5050" y="5618"/>
                  <a:pt x="4994" y="5274"/>
                </a:cubicBezTo>
                <a:cubicBezTo>
                  <a:pt x="4973" y="5142"/>
                  <a:pt x="4936" y="5014"/>
                  <a:pt x="4884" y="4893"/>
                </a:cubicBezTo>
                <a:cubicBezTo>
                  <a:pt x="4820" y="4745"/>
                  <a:pt x="4734" y="4610"/>
                  <a:pt x="4628" y="4493"/>
                </a:cubicBezTo>
                <a:lnTo>
                  <a:pt x="4286" y="4077"/>
                </a:lnTo>
                <a:cubicBezTo>
                  <a:pt x="4166" y="3903"/>
                  <a:pt x="4113" y="3685"/>
                  <a:pt x="4138" y="3469"/>
                </a:cubicBezTo>
                <a:cubicBezTo>
                  <a:pt x="4162" y="3272"/>
                  <a:pt x="4249" y="3090"/>
                  <a:pt x="4385" y="2956"/>
                </a:cubicBezTo>
                <a:cubicBezTo>
                  <a:pt x="4723" y="2668"/>
                  <a:pt x="5083" y="2410"/>
                  <a:pt x="5461" y="2185"/>
                </a:cubicBezTo>
                <a:cubicBezTo>
                  <a:pt x="5796" y="1985"/>
                  <a:pt x="6144" y="1812"/>
                  <a:pt x="6503" y="1667"/>
                </a:cubicBezTo>
                <a:cubicBezTo>
                  <a:pt x="6686" y="1592"/>
                  <a:pt x="6890" y="1600"/>
                  <a:pt x="7068" y="1690"/>
                </a:cubicBezTo>
                <a:cubicBezTo>
                  <a:pt x="7254" y="1783"/>
                  <a:pt x="7396" y="1958"/>
                  <a:pt x="7458" y="2171"/>
                </a:cubicBezTo>
                <a:lnTo>
                  <a:pt x="7617" y="2767"/>
                </a:lnTo>
                <a:cubicBezTo>
                  <a:pt x="7717" y="3065"/>
                  <a:pt x="7899" y="3321"/>
                  <a:pt x="8139" y="3501"/>
                </a:cubicBezTo>
                <a:cubicBezTo>
                  <a:pt x="8380" y="3682"/>
                  <a:pt x="8666" y="3776"/>
                  <a:pt x="8958" y="3771"/>
                </a:cubicBezTo>
                <a:lnTo>
                  <a:pt x="9814" y="3771"/>
                </a:lnTo>
                <a:cubicBezTo>
                  <a:pt x="10041" y="3756"/>
                  <a:pt x="10219" y="3554"/>
                  <a:pt x="10224" y="3306"/>
                </a:cubicBezTo>
                <a:cubicBezTo>
                  <a:pt x="10229" y="3051"/>
                  <a:pt x="10050" y="2837"/>
                  <a:pt x="9817" y="2819"/>
                </a:cubicBezTo>
                <a:lnTo>
                  <a:pt x="9085" y="2819"/>
                </a:lnTo>
                <a:cubicBezTo>
                  <a:pt x="8926" y="2838"/>
                  <a:pt x="8765" y="2798"/>
                  <a:pt x="8628" y="2706"/>
                </a:cubicBezTo>
                <a:cubicBezTo>
                  <a:pt x="8478" y="2605"/>
                  <a:pt x="8367" y="2447"/>
                  <a:pt x="8317" y="2262"/>
                </a:cubicBezTo>
                <a:cubicBezTo>
                  <a:pt x="8288" y="2127"/>
                  <a:pt x="8251" y="1994"/>
                  <a:pt x="8206" y="1864"/>
                </a:cubicBezTo>
                <a:cubicBezTo>
                  <a:pt x="8163" y="1739"/>
                  <a:pt x="8112" y="1618"/>
                  <a:pt x="8054" y="1500"/>
                </a:cubicBezTo>
                <a:cubicBezTo>
                  <a:pt x="7844" y="1124"/>
                  <a:pt x="7505" y="852"/>
                  <a:pt x="7113" y="745"/>
                </a:cubicBezTo>
                <a:cubicBezTo>
                  <a:pt x="6983" y="709"/>
                  <a:pt x="6850" y="692"/>
                  <a:pt x="6718" y="694"/>
                </a:cubicBezTo>
                <a:close/>
                <a:moveTo>
                  <a:pt x="11217" y="974"/>
                </a:moveTo>
                <a:cubicBezTo>
                  <a:pt x="11249" y="976"/>
                  <a:pt x="11280" y="982"/>
                  <a:pt x="11310" y="991"/>
                </a:cubicBezTo>
                <a:cubicBezTo>
                  <a:pt x="12146" y="1339"/>
                  <a:pt x="12728" y="1825"/>
                  <a:pt x="13180" y="2415"/>
                </a:cubicBezTo>
                <a:cubicBezTo>
                  <a:pt x="13691" y="3080"/>
                  <a:pt x="14047" y="3873"/>
                  <a:pt x="14407" y="4691"/>
                </a:cubicBezTo>
                <a:lnTo>
                  <a:pt x="11124" y="4691"/>
                </a:lnTo>
                <a:lnTo>
                  <a:pt x="11124" y="979"/>
                </a:lnTo>
                <a:cubicBezTo>
                  <a:pt x="11155" y="974"/>
                  <a:pt x="11186" y="972"/>
                  <a:pt x="11217" y="974"/>
                </a:cubicBezTo>
                <a:close/>
                <a:moveTo>
                  <a:pt x="13508" y="1429"/>
                </a:moveTo>
                <a:cubicBezTo>
                  <a:pt x="14840" y="1888"/>
                  <a:pt x="16093" y="2692"/>
                  <a:pt x="17149" y="3846"/>
                </a:cubicBezTo>
                <a:cubicBezTo>
                  <a:pt x="17397" y="4116"/>
                  <a:pt x="17625" y="4399"/>
                  <a:pt x="17838" y="4691"/>
                </a:cubicBezTo>
                <a:lnTo>
                  <a:pt x="15363" y="4691"/>
                </a:lnTo>
                <a:cubicBezTo>
                  <a:pt x="15210" y="4261"/>
                  <a:pt x="15036" y="3843"/>
                  <a:pt x="14846" y="3441"/>
                </a:cubicBezTo>
                <a:cubicBezTo>
                  <a:pt x="14663" y="3055"/>
                  <a:pt x="14462" y="2680"/>
                  <a:pt x="14232" y="2324"/>
                </a:cubicBezTo>
                <a:cubicBezTo>
                  <a:pt x="14025" y="2004"/>
                  <a:pt x="13791" y="1700"/>
                  <a:pt x="13508" y="1429"/>
                </a:cubicBezTo>
                <a:close/>
                <a:moveTo>
                  <a:pt x="11124" y="5604"/>
                </a:moveTo>
                <a:lnTo>
                  <a:pt x="14757" y="5604"/>
                </a:lnTo>
                <a:cubicBezTo>
                  <a:pt x="14982" y="6314"/>
                  <a:pt x="15124" y="7055"/>
                  <a:pt x="15236" y="7801"/>
                </a:cubicBezTo>
                <a:cubicBezTo>
                  <a:pt x="15361" y="8633"/>
                  <a:pt x="15446" y="9479"/>
                  <a:pt x="15473" y="10332"/>
                </a:cubicBezTo>
                <a:lnTo>
                  <a:pt x="11124" y="10332"/>
                </a:lnTo>
                <a:lnTo>
                  <a:pt x="11124" y="5604"/>
                </a:lnTo>
                <a:close/>
                <a:moveTo>
                  <a:pt x="15649" y="5604"/>
                </a:moveTo>
                <a:lnTo>
                  <a:pt x="18427" y="5604"/>
                </a:lnTo>
                <a:cubicBezTo>
                  <a:pt x="18840" y="6328"/>
                  <a:pt x="19160" y="7098"/>
                  <a:pt x="19385" y="7893"/>
                </a:cubicBezTo>
                <a:cubicBezTo>
                  <a:pt x="19609" y="8688"/>
                  <a:pt x="19739" y="9508"/>
                  <a:pt x="19775" y="10332"/>
                </a:cubicBezTo>
                <a:lnTo>
                  <a:pt x="16265" y="10332"/>
                </a:lnTo>
                <a:cubicBezTo>
                  <a:pt x="16244" y="8855"/>
                  <a:pt x="16094" y="7373"/>
                  <a:pt x="15760" y="6010"/>
                </a:cubicBezTo>
                <a:cubicBezTo>
                  <a:pt x="15726" y="5873"/>
                  <a:pt x="15687" y="5739"/>
                  <a:pt x="15649" y="5604"/>
                </a:cubicBezTo>
                <a:close/>
                <a:moveTo>
                  <a:pt x="9579" y="7546"/>
                </a:moveTo>
                <a:cubicBezTo>
                  <a:pt x="8894" y="7604"/>
                  <a:pt x="8223" y="7916"/>
                  <a:pt x="7699" y="8488"/>
                </a:cubicBezTo>
                <a:cubicBezTo>
                  <a:pt x="6534" y="9760"/>
                  <a:pt x="6534" y="11822"/>
                  <a:pt x="7699" y="13094"/>
                </a:cubicBezTo>
                <a:cubicBezTo>
                  <a:pt x="8223" y="13667"/>
                  <a:pt x="8894" y="13979"/>
                  <a:pt x="9579" y="14036"/>
                </a:cubicBezTo>
                <a:cubicBezTo>
                  <a:pt x="9820" y="14045"/>
                  <a:pt x="10017" y="13829"/>
                  <a:pt x="10008" y="13566"/>
                </a:cubicBezTo>
                <a:cubicBezTo>
                  <a:pt x="9999" y="13317"/>
                  <a:pt x="9807" y="13123"/>
                  <a:pt x="9579" y="13133"/>
                </a:cubicBezTo>
                <a:cubicBezTo>
                  <a:pt x="9105" y="13078"/>
                  <a:pt x="8645" y="12854"/>
                  <a:pt x="8282" y="12457"/>
                </a:cubicBezTo>
                <a:cubicBezTo>
                  <a:pt x="7439" y="11537"/>
                  <a:pt x="7439" y="10045"/>
                  <a:pt x="8282" y="9125"/>
                </a:cubicBezTo>
                <a:cubicBezTo>
                  <a:pt x="8645" y="8729"/>
                  <a:pt x="9105" y="8504"/>
                  <a:pt x="9579" y="8449"/>
                </a:cubicBezTo>
                <a:cubicBezTo>
                  <a:pt x="9844" y="8458"/>
                  <a:pt x="10051" y="8201"/>
                  <a:pt x="10008" y="7915"/>
                </a:cubicBezTo>
                <a:cubicBezTo>
                  <a:pt x="9974" y="7689"/>
                  <a:pt x="9788" y="7529"/>
                  <a:pt x="9579" y="7546"/>
                </a:cubicBezTo>
                <a:close/>
                <a:moveTo>
                  <a:pt x="11124" y="11245"/>
                </a:moveTo>
                <a:lnTo>
                  <a:pt x="15477" y="11245"/>
                </a:lnTo>
                <a:cubicBezTo>
                  <a:pt x="15438" y="12818"/>
                  <a:pt x="15179" y="14400"/>
                  <a:pt x="14786" y="15844"/>
                </a:cubicBezTo>
                <a:cubicBezTo>
                  <a:pt x="14779" y="15872"/>
                  <a:pt x="14770" y="15900"/>
                  <a:pt x="14762" y="15928"/>
                </a:cubicBezTo>
                <a:lnTo>
                  <a:pt x="11124" y="15928"/>
                </a:lnTo>
                <a:lnTo>
                  <a:pt x="11124" y="11245"/>
                </a:lnTo>
                <a:close/>
                <a:moveTo>
                  <a:pt x="16261" y="11245"/>
                </a:moveTo>
                <a:lnTo>
                  <a:pt x="19775" y="11245"/>
                </a:lnTo>
                <a:cubicBezTo>
                  <a:pt x="19741" y="12061"/>
                  <a:pt x="19614" y="12872"/>
                  <a:pt x="19394" y="13659"/>
                </a:cubicBezTo>
                <a:cubicBezTo>
                  <a:pt x="19174" y="14446"/>
                  <a:pt x="18861" y="15209"/>
                  <a:pt x="18457" y="15928"/>
                </a:cubicBezTo>
                <a:lnTo>
                  <a:pt x="15633" y="15928"/>
                </a:lnTo>
                <a:cubicBezTo>
                  <a:pt x="15819" y="15250"/>
                  <a:pt x="15968" y="14560"/>
                  <a:pt x="16068" y="13858"/>
                </a:cubicBezTo>
                <a:cubicBezTo>
                  <a:pt x="16192" y="12998"/>
                  <a:pt x="16245" y="12124"/>
                  <a:pt x="16261" y="11245"/>
                </a:cubicBezTo>
                <a:close/>
                <a:moveTo>
                  <a:pt x="11124" y="16841"/>
                </a:moveTo>
                <a:lnTo>
                  <a:pt x="14475" y="16841"/>
                </a:lnTo>
                <a:cubicBezTo>
                  <a:pt x="14019" y="18145"/>
                  <a:pt x="13358" y="19320"/>
                  <a:pt x="12249" y="20108"/>
                </a:cubicBezTo>
                <a:cubicBezTo>
                  <a:pt x="11968" y="20308"/>
                  <a:pt x="11665" y="20470"/>
                  <a:pt x="11349" y="20590"/>
                </a:cubicBezTo>
                <a:cubicBezTo>
                  <a:pt x="11312" y="20598"/>
                  <a:pt x="11274" y="20603"/>
                  <a:pt x="11237" y="20606"/>
                </a:cubicBezTo>
                <a:cubicBezTo>
                  <a:pt x="11199" y="20608"/>
                  <a:pt x="11161" y="20609"/>
                  <a:pt x="11124" y="20605"/>
                </a:cubicBezTo>
                <a:lnTo>
                  <a:pt x="11124" y="16841"/>
                </a:lnTo>
                <a:close/>
                <a:moveTo>
                  <a:pt x="15357" y="16841"/>
                </a:moveTo>
                <a:lnTo>
                  <a:pt x="17874" y="16841"/>
                </a:lnTo>
                <a:cubicBezTo>
                  <a:pt x="17651" y="17152"/>
                  <a:pt x="17411" y="17452"/>
                  <a:pt x="17149" y="17738"/>
                </a:cubicBezTo>
                <a:cubicBezTo>
                  <a:pt x="16078" y="18908"/>
                  <a:pt x="14802" y="19718"/>
                  <a:pt x="13448" y="20174"/>
                </a:cubicBezTo>
                <a:cubicBezTo>
                  <a:pt x="13905" y="19737"/>
                  <a:pt x="14276" y="19217"/>
                  <a:pt x="14587" y="18650"/>
                </a:cubicBezTo>
                <a:cubicBezTo>
                  <a:pt x="14897" y="18082"/>
                  <a:pt x="15146" y="17467"/>
                  <a:pt x="15357" y="16841"/>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rPr lang="en" sz="800">
                <a:solidFill>
                  <a:srgbClr val="252D30"/>
                </a:solidFill>
              </a:rPr>
              <a:t> </a:t>
            </a:r>
            <a:endParaRPr b="0" i="0" sz="800" u="none" cap="none" strike="noStrike">
              <a:solidFill>
                <a:srgbClr val="252D30"/>
              </a:solidFill>
              <a:latin typeface="Arial"/>
              <a:ea typeface="Arial"/>
              <a:cs typeface="Arial"/>
              <a:sym typeface="Arial"/>
            </a:endParaRPr>
          </a:p>
        </p:txBody>
      </p:sp>
      <p:sp>
        <p:nvSpPr>
          <p:cNvPr id="355" name="Google Shape;355;p16"/>
          <p:cNvSpPr/>
          <p:nvPr/>
        </p:nvSpPr>
        <p:spPr>
          <a:xfrm>
            <a:off x="2489236" y="4781730"/>
            <a:ext cx="191376" cy="191376"/>
          </a:xfrm>
          <a:custGeom>
            <a:rect b="b" l="l" r="r" t="t"/>
            <a:pathLst>
              <a:path extrusionOk="0" h="21600" w="21600">
                <a:moveTo>
                  <a:pt x="14387" y="0"/>
                </a:moveTo>
                <a:cubicBezTo>
                  <a:pt x="13393" y="0"/>
                  <a:pt x="12598" y="903"/>
                  <a:pt x="12598" y="1998"/>
                </a:cubicBezTo>
                <a:lnTo>
                  <a:pt x="884" y="1998"/>
                </a:lnTo>
                <a:cubicBezTo>
                  <a:pt x="391" y="1998"/>
                  <a:pt x="0" y="2454"/>
                  <a:pt x="0" y="2997"/>
                </a:cubicBezTo>
                <a:cubicBezTo>
                  <a:pt x="0" y="3551"/>
                  <a:pt x="391" y="3996"/>
                  <a:pt x="884" y="3996"/>
                </a:cubicBezTo>
                <a:lnTo>
                  <a:pt x="12598" y="3996"/>
                </a:lnTo>
                <a:cubicBezTo>
                  <a:pt x="12598" y="5093"/>
                  <a:pt x="13393" y="5972"/>
                  <a:pt x="14387" y="5972"/>
                </a:cubicBezTo>
                <a:lnTo>
                  <a:pt x="16195" y="5972"/>
                </a:lnTo>
                <a:cubicBezTo>
                  <a:pt x="17189" y="5972"/>
                  <a:pt x="18003" y="5093"/>
                  <a:pt x="18003" y="3996"/>
                </a:cubicBezTo>
                <a:lnTo>
                  <a:pt x="20696" y="3996"/>
                </a:lnTo>
                <a:cubicBezTo>
                  <a:pt x="21197" y="3996"/>
                  <a:pt x="21600" y="3551"/>
                  <a:pt x="21600" y="2997"/>
                </a:cubicBezTo>
                <a:cubicBezTo>
                  <a:pt x="21600" y="2454"/>
                  <a:pt x="21197" y="1998"/>
                  <a:pt x="20696" y="1998"/>
                </a:cubicBezTo>
                <a:lnTo>
                  <a:pt x="18003" y="1998"/>
                </a:lnTo>
                <a:cubicBezTo>
                  <a:pt x="18003" y="903"/>
                  <a:pt x="17189" y="0"/>
                  <a:pt x="16195" y="0"/>
                </a:cubicBezTo>
                <a:lnTo>
                  <a:pt x="14387" y="0"/>
                </a:lnTo>
                <a:close/>
                <a:moveTo>
                  <a:pt x="14387" y="1998"/>
                </a:moveTo>
                <a:lnTo>
                  <a:pt x="16195" y="1998"/>
                </a:lnTo>
                <a:lnTo>
                  <a:pt x="16195" y="3996"/>
                </a:lnTo>
                <a:lnTo>
                  <a:pt x="14387" y="3996"/>
                </a:lnTo>
                <a:cubicBezTo>
                  <a:pt x="14387" y="3996"/>
                  <a:pt x="14387" y="1998"/>
                  <a:pt x="14387" y="1998"/>
                </a:cubicBezTo>
                <a:close/>
                <a:moveTo>
                  <a:pt x="5385" y="7814"/>
                </a:moveTo>
                <a:cubicBezTo>
                  <a:pt x="4392" y="7814"/>
                  <a:pt x="3597" y="8715"/>
                  <a:pt x="3597" y="9812"/>
                </a:cubicBezTo>
                <a:lnTo>
                  <a:pt x="884" y="9812"/>
                </a:lnTo>
                <a:cubicBezTo>
                  <a:pt x="391" y="9812"/>
                  <a:pt x="0" y="10267"/>
                  <a:pt x="0" y="10811"/>
                </a:cubicBezTo>
                <a:cubicBezTo>
                  <a:pt x="0" y="11365"/>
                  <a:pt x="391" y="11810"/>
                  <a:pt x="884" y="11810"/>
                </a:cubicBezTo>
                <a:lnTo>
                  <a:pt x="3597" y="11810"/>
                </a:lnTo>
                <a:cubicBezTo>
                  <a:pt x="3597" y="12908"/>
                  <a:pt x="4392" y="13786"/>
                  <a:pt x="5385" y="13786"/>
                </a:cubicBezTo>
                <a:lnTo>
                  <a:pt x="7193" y="13786"/>
                </a:lnTo>
                <a:cubicBezTo>
                  <a:pt x="8188" y="13786"/>
                  <a:pt x="9002" y="12908"/>
                  <a:pt x="9002" y="11810"/>
                </a:cubicBezTo>
                <a:lnTo>
                  <a:pt x="20696" y="11810"/>
                </a:lnTo>
                <a:cubicBezTo>
                  <a:pt x="21197" y="11810"/>
                  <a:pt x="21600" y="11365"/>
                  <a:pt x="21600" y="10811"/>
                </a:cubicBezTo>
                <a:cubicBezTo>
                  <a:pt x="21600" y="10267"/>
                  <a:pt x="21197" y="9812"/>
                  <a:pt x="20696" y="9812"/>
                </a:cubicBezTo>
                <a:lnTo>
                  <a:pt x="9002" y="9812"/>
                </a:lnTo>
                <a:cubicBezTo>
                  <a:pt x="9002" y="8715"/>
                  <a:pt x="8188" y="7814"/>
                  <a:pt x="7193" y="7814"/>
                </a:cubicBezTo>
                <a:lnTo>
                  <a:pt x="5385" y="7814"/>
                </a:lnTo>
                <a:close/>
                <a:moveTo>
                  <a:pt x="5385" y="9812"/>
                </a:moveTo>
                <a:lnTo>
                  <a:pt x="7193" y="9812"/>
                </a:lnTo>
                <a:cubicBezTo>
                  <a:pt x="7193" y="9812"/>
                  <a:pt x="7193" y="11810"/>
                  <a:pt x="7193" y="11810"/>
                </a:cubicBezTo>
                <a:lnTo>
                  <a:pt x="5385" y="11810"/>
                </a:lnTo>
                <a:lnTo>
                  <a:pt x="5385" y="9812"/>
                </a:lnTo>
                <a:close/>
                <a:moveTo>
                  <a:pt x="10790" y="15628"/>
                </a:moveTo>
                <a:cubicBezTo>
                  <a:pt x="9796" y="15628"/>
                  <a:pt x="9002" y="16530"/>
                  <a:pt x="9002" y="17626"/>
                </a:cubicBezTo>
                <a:lnTo>
                  <a:pt x="884" y="17626"/>
                </a:lnTo>
                <a:cubicBezTo>
                  <a:pt x="391" y="17626"/>
                  <a:pt x="0" y="18072"/>
                  <a:pt x="0" y="18625"/>
                </a:cubicBezTo>
                <a:cubicBezTo>
                  <a:pt x="0" y="19167"/>
                  <a:pt x="391" y="19624"/>
                  <a:pt x="884" y="19624"/>
                </a:cubicBezTo>
                <a:lnTo>
                  <a:pt x="9002" y="19624"/>
                </a:lnTo>
                <a:cubicBezTo>
                  <a:pt x="9002" y="20719"/>
                  <a:pt x="9796" y="21600"/>
                  <a:pt x="10790" y="21600"/>
                </a:cubicBezTo>
                <a:lnTo>
                  <a:pt x="12598" y="21600"/>
                </a:lnTo>
                <a:cubicBezTo>
                  <a:pt x="13592" y="21600"/>
                  <a:pt x="14387" y="20719"/>
                  <a:pt x="14387" y="19624"/>
                </a:cubicBezTo>
                <a:lnTo>
                  <a:pt x="20696" y="19624"/>
                </a:lnTo>
                <a:cubicBezTo>
                  <a:pt x="21197" y="19624"/>
                  <a:pt x="21600" y="19167"/>
                  <a:pt x="21600" y="18625"/>
                </a:cubicBezTo>
                <a:cubicBezTo>
                  <a:pt x="21600" y="18072"/>
                  <a:pt x="21197" y="17626"/>
                  <a:pt x="20696" y="17626"/>
                </a:cubicBezTo>
                <a:lnTo>
                  <a:pt x="14387" y="17626"/>
                </a:lnTo>
                <a:cubicBezTo>
                  <a:pt x="14387" y="16530"/>
                  <a:pt x="13592" y="15628"/>
                  <a:pt x="12598" y="15628"/>
                </a:cubicBezTo>
                <a:lnTo>
                  <a:pt x="10790" y="15628"/>
                </a:lnTo>
                <a:close/>
                <a:moveTo>
                  <a:pt x="10790" y="17626"/>
                </a:moveTo>
                <a:lnTo>
                  <a:pt x="12598" y="17626"/>
                </a:lnTo>
                <a:cubicBezTo>
                  <a:pt x="12598" y="17626"/>
                  <a:pt x="12598" y="19624"/>
                  <a:pt x="12598" y="19624"/>
                </a:cubicBezTo>
                <a:lnTo>
                  <a:pt x="10790" y="19624"/>
                </a:lnTo>
                <a:lnTo>
                  <a:pt x="10790" y="17626"/>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grpSp>
        <p:nvGrpSpPr>
          <p:cNvPr id="356" name="Google Shape;356;p16"/>
          <p:cNvGrpSpPr/>
          <p:nvPr/>
        </p:nvGrpSpPr>
        <p:grpSpPr>
          <a:xfrm>
            <a:off x="3555129" y="4817771"/>
            <a:ext cx="191331" cy="161503"/>
            <a:chOff x="10466075" y="2969325"/>
            <a:chExt cx="823639" cy="566875"/>
          </a:xfrm>
        </p:grpSpPr>
        <p:cxnSp>
          <p:nvCxnSpPr>
            <p:cNvPr id="357" name="Google Shape;357;p16"/>
            <p:cNvCxnSpPr/>
            <p:nvPr/>
          </p:nvCxnSpPr>
          <p:spPr>
            <a:xfrm flipH="1" rot="10800000">
              <a:off x="10616214" y="3014625"/>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358" name="Google Shape;358;p16"/>
            <p:cNvGrpSpPr/>
            <p:nvPr/>
          </p:nvGrpSpPr>
          <p:grpSpPr>
            <a:xfrm>
              <a:off x="10466075" y="2969325"/>
              <a:ext cx="68850" cy="95400"/>
              <a:chOff x="10480350" y="2969325"/>
              <a:chExt cx="68850" cy="95400"/>
            </a:xfrm>
          </p:grpSpPr>
          <p:cxnSp>
            <p:nvCxnSpPr>
              <p:cNvPr id="359" name="Google Shape;359;p16"/>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360" name="Google Shape;360;p16"/>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361" name="Google Shape;361;p16"/>
            <p:cNvCxnSpPr/>
            <p:nvPr/>
          </p:nvCxnSpPr>
          <p:spPr>
            <a:xfrm flipH="1" rot="10800000">
              <a:off x="10616214" y="3171783"/>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362" name="Google Shape;362;p16"/>
            <p:cNvGrpSpPr/>
            <p:nvPr/>
          </p:nvGrpSpPr>
          <p:grpSpPr>
            <a:xfrm>
              <a:off x="10466075" y="3126483"/>
              <a:ext cx="68850" cy="95400"/>
              <a:chOff x="10480350" y="2969325"/>
              <a:chExt cx="68850" cy="95400"/>
            </a:xfrm>
          </p:grpSpPr>
          <p:cxnSp>
            <p:nvCxnSpPr>
              <p:cNvPr id="363" name="Google Shape;363;p16"/>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364" name="Google Shape;364;p16"/>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365" name="Google Shape;365;p16"/>
            <p:cNvCxnSpPr/>
            <p:nvPr/>
          </p:nvCxnSpPr>
          <p:spPr>
            <a:xfrm flipH="1" rot="10800000">
              <a:off x="10604200" y="3328942"/>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366" name="Google Shape;366;p16"/>
            <p:cNvGrpSpPr/>
            <p:nvPr/>
          </p:nvGrpSpPr>
          <p:grpSpPr>
            <a:xfrm>
              <a:off x="10466075" y="3283642"/>
              <a:ext cx="68850" cy="95400"/>
              <a:chOff x="10480350" y="2969325"/>
              <a:chExt cx="68850" cy="95400"/>
            </a:xfrm>
          </p:grpSpPr>
          <p:cxnSp>
            <p:nvCxnSpPr>
              <p:cNvPr id="367" name="Google Shape;367;p16"/>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368" name="Google Shape;368;p16"/>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369" name="Google Shape;369;p16"/>
            <p:cNvCxnSpPr/>
            <p:nvPr/>
          </p:nvCxnSpPr>
          <p:spPr>
            <a:xfrm flipH="1" rot="10800000">
              <a:off x="10608198" y="3486100"/>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370" name="Google Shape;370;p16"/>
            <p:cNvGrpSpPr/>
            <p:nvPr/>
          </p:nvGrpSpPr>
          <p:grpSpPr>
            <a:xfrm>
              <a:off x="10466075" y="3440800"/>
              <a:ext cx="68850" cy="95400"/>
              <a:chOff x="10480350" y="2969325"/>
              <a:chExt cx="68850" cy="95400"/>
            </a:xfrm>
          </p:grpSpPr>
          <p:cxnSp>
            <p:nvCxnSpPr>
              <p:cNvPr id="371" name="Google Shape;371;p16"/>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372" name="Google Shape;372;p16"/>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grpSp>
      <p:grpSp>
        <p:nvGrpSpPr>
          <p:cNvPr id="373" name="Google Shape;373;p16"/>
          <p:cNvGrpSpPr/>
          <p:nvPr/>
        </p:nvGrpSpPr>
        <p:grpSpPr>
          <a:xfrm>
            <a:off x="3022462" y="4768967"/>
            <a:ext cx="150092" cy="191390"/>
            <a:chOff x="6591159" y="2063137"/>
            <a:chExt cx="383868" cy="555399"/>
          </a:xfrm>
        </p:grpSpPr>
        <p:grpSp>
          <p:nvGrpSpPr>
            <p:cNvPr id="374" name="Google Shape;374;p16"/>
            <p:cNvGrpSpPr/>
            <p:nvPr/>
          </p:nvGrpSpPr>
          <p:grpSpPr>
            <a:xfrm>
              <a:off x="6607898" y="2063137"/>
              <a:ext cx="367129" cy="555399"/>
              <a:chOff x="8807775" y="2702950"/>
              <a:chExt cx="528700" cy="799825"/>
            </a:xfrm>
          </p:grpSpPr>
          <p:grpSp>
            <p:nvGrpSpPr>
              <p:cNvPr id="375" name="Google Shape;375;p16"/>
              <p:cNvGrpSpPr/>
              <p:nvPr/>
            </p:nvGrpSpPr>
            <p:grpSpPr>
              <a:xfrm>
                <a:off x="8807775" y="3012575"/>
                <a:ext cx="528700" cy="490200"/>
                <a:chOff x="8436300" y="2957850"/>
                <a:chExt cx="528700" cy="490200"/>
              </a:xfrm>
            </p:grpSpPr>
            <p:sp>
              <p:nvSpPr>
                <p:cNvPr id="376" name="Google Shape;376;p16"/>
                <p:cNvSpPr/>
                <p:nvPr/>
              </p:nvSpPr>
              <p:spPr>
                <a:xfrm>
                  <a:off x="8436300" y="3188250"/>
                  <a:ext cx="85800" cy="25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6"/>
                <p:cNvSpPr/>
                <p:nvPr/>
              </p:nvSpPr>
              <p:spPr>
                <a:xfrm>
                  <a:off x="8583933" y="3069150"/>
                  <a:ext cx="85800" cy="37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6"/>
                <p:cNvSpPr/>
                <p:nvPr/>
              </p:nvSpPr>
              <p:spPr>
                <a:xfrm>
                  <a:off x="8731567" y="3130950"/>
                  <a:ext cx="85800" cy="31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6"/>
                <p:cNvSpPr/>
                <p:nvPr/>
              </p:nvSpPr>
              <p:spPr>
                <a:xfrm>
                  <a:off x="8879200" y="2957850"/>
                  <a:ext cx="85800" cy="4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16"/>
              <p:cNvSpPr/>
              <p:nvPr/>
            </p:nvSpPr>
            <p:spPr>
              <a:xfrm rot="2118033">
                <a:off x="9039462" y="2738891"/>
                <a:ext cx="219082" cy="298318"/>
              </a:xfrm>
              <a:prstGeom prst="bentUpArrow">
                <a:avLst>
                  <a:gd fmla="val 25000" name="adj1"/>
                  <a:gd fmla="val 25000" name="adj2"/>
                  <a:gd fmla="val 2500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16"/>
            <p:cNvSpPr/>
            <p:nvPr/>
          </p:nvSpPr>
          <p:spPr>
            <a:xfrm rot="2264808">
              <a:off x="6661536" y="2184883"/>
              <a:ext cx="47046" cy="246385"/>
            </a:xfrm>
            <a:prstGeom prst="rect">
              <a:avLst/>
            </a:prstGeom>
            <a:solidFill>
              <a:srgbClr val="F2F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16"/>
          <p:cNvSpPr txBox="1"/>
          <p:nvPr/>
        </p:nvSpPr>
        <p:spPr>
          <a:xfrm>
            <a:off x="564725" y="4472450"/>
            <a:ext cx="734700" cy="1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Nunito ExtraBold"/>
                <a:ea typeface="Nunito ExtraBold"/>
                <a:cs typeface="Nunito ExtraBold"/>
                <a:sym typeface="Nunito ExtraBold"/>
              </a:rPr>
              <a:t>Équipe</a:t>
            </a:r>
            <a:endParaRPr sz="1200">
              <a:solidFill>
                <a:srgbClr val="FFFFFF"/>
              </a:solidFill>
              <a:latin typeface="Nunito ExtraBold"/>
              <a:ea typeface="Nunito ExtraBold"/>
              <a:cs typeface="Nunito ExtraBold"/>
              <a:sym typeface="Nunito ExtraBold"/>
            </a:endParaRPr>
          </a:p>
        </p:txBody>
      </p:sp>
      <p:sp>
        <p:nvSpPr>
          <p:cNvPr id="383" name="Google Shape;383;p16"/>
          <p:cNvSpPr txBox="1"/>
          <p:nvPr/>
        </p:nvSpPr>
        <p:spPr>
          <a:xfrm>
            <a:off x="3055576" y="3698750"/>
            <a:ext cx="15672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Nunito"/>
                <a:ea typeface="Nunito"/>
                <a:cs typeface="Nunito"/>
                <a:sym typeface="Nunito"/>
              </a:rPr>
              <a:t>Anastasia Kornikova</a:t>
            </a:r>
            <a:endParaRPr b="1" sz="2000">
              <a:solidFill>
                <a:schemeClr val="accent1"/>
              </a:solidFill>
              <a:latin typeface="Nunito"/>
              <a:ea typeface="Nunito"/>
              <a:cs typeface="Nunito"/>
              <a:sym typeface="Nunito"/>
            </a:endParaRPr>
          </a:p>
        </p:txBody>
      </p:sp>
      <p:pic>
        <p:nvPicPr>
          <p:cNvPr id="384" name="Google Shape;384;p16"/>
          <p:cNvPicPr preferRelativeResize="0"/>
          <p:nvPr/>
        </p:nvPicPr>
        <p:blipFill>
          <a:blip r:embed="rId5">
            <a:alphaModFix/>
          </a:blip>
          <a:stretch>
            <a:fillRect/>
          </a:stretch>
        </p:blipFill>
        <p:spPr>
          <a:xfrm>
            <a:off x="1264025" y="1708188"/>
            <a:ext cx="6525650" cy="2099625"/>
          </a:xfrm>
          <a:prstGeom prst="rect">
            <a:avLst/>
          </a:prstGeom>
          <a:noFill/>
          <a:ln>
            <a:noFill/>
          </a:ln>
        </p:spPr>
      </p:pic>
      <p:sp>
        <p:nvSpPr>
          <p:cNvPr id="385" name="Google Shape;385;p1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sp>
        <p:nvSpPr>
          <p:cNvPr id="1172" name="Google Shape;1172;p43"/>
          <p:cNvSpPr txBox="1"/>
          <p:nvPr>
            <p:ph idx="4294967295" type="title"/>
          </p:nvPr>
        </p:nvSpPr>
        <p:spPr>
          <a:xfrm>
            <a:off x="92575" y="152400"/>
            <a:ext cx="7030500" cy="999300"/>
          </a:xfrm>
          <a:prstGeom prst="rect">
            <a:avLst/>
          </a:prstGeom>
        </p:spPr>
        <p:txBody>
          <a:bodyPr anchorCtr="0" anchor="t" bIns="91425" lIns="91425" spcFirstLastPara="1" rIns="91425" wrap="square" tIns="91425">
            <a:noAutofit/>
          </a:bodyPr>
          <a:lstStyle/>
          <a:p>
            <a:pPr indent="0" lvl="0" marL="0" rtl="0" algn="r">
              <a:lnSpc>
                <a:spcPct val="90000"/>
              </a:lnSpc>
              <a:spcBef>
                <a:spcPts val="0"/>
              </a:spcBef>
              <a:spcAft>
                <a:spcPts val="0"/>
              </a:spcAft>
              <a:buNone/>
            </a:pPr>
            <a:r>
              <a:rPr lang="en" sz="3000" cap="small">
                <a:solidFill>
                  <a:schemeClr val="accent1"/>
                </a:solidFill>
                <a:latin typeface="Nunito"/>
                <a:ea typeface="Nunito"/>
                <a:cs typeface="Nunito"/>
                <a:sym typeface="Nunito"/>
              </a:rPr>
              <a:t>Gradient Boosting </a:t>
            </a:r>
            <a:r>
              <a:rPr lang="en" sz="2400" cap="small">
                <a:solidFill>
                  <a:schemeClr val="accent1"/>
                </a:solidFill>
                <a:latin typeface="Nunito"/>
                <a:ea typeface="Nunito"/>
                <a:cs typeface="Nunito"/>
                <a:sym typeface="Nunito"/>
              </a:rPr>
              <a:t>:</a:t>
            </a:r>
            <a:r>
              <a:rPr lang="en" sz="3000" cap="small">
                <a:solidFill>
                  <a:schemeClr val="accent1"/>
                </a:solidFill>
                <a:latin typeface="Nunito"/>
                <a:ea typeface="Nunito"/>
                <a:cs typeface="Nunito"/>
                <a:sym typeface="Nunito"/>
              </a:rPr>
              <a:t> </a:t>
            </a:r>
            <a:r>
              <a:rPr lang="en" sz="2400" cap="small">
                <a:solidFill>
                  <a:schemeClr val="accent1"/>
                </a:solidFill>
                <a:latin typeface="Nunito"/>
                <a:ea typeface="Nunito"/>
                <a:cs typeface="Nunito"/>
                <a:sym typeface="Nunito"/>
              </a:rPr>
              <a:t>Train vs Test Scores en fonction de learning_rate et max_depth</a:t>
            </a:r>
            <a:endParaRPr b="0" sz="3000" cap="small">
              <a:solidFill>
                <a:schemeClr val="accent1"/>
              </a:solidFill>
              <a:latin typeface="Nunito SemiBold"/>
              <a:ea typeface="Nunito SemiBold"/>
              <a:cs typeface="Nunito SemiBold"/>
              <a:sym typeface="Nunito SemiBold"/>
            </a:endParaRPr>
          </a:p>
        </p:txBody>
      </p:sp>
      <p:sp>
        <p:nvSpPr>
          <p:cNvPr id="1173" name="Google Shape;1173;p43"/>
          <p:cNvSpPr txBox="1"/>
          <p:nvPr/>
        </p:nvSpPr>
        <p:spPr>
          <a:xfrm>
            <a:off x="625975" y="4320052"/>
            <a:ext cx="773400" cy="1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unito ExtraBold"/>
                <a:ea typeface="Nunito ExtraBold"/>
                <a:cs typeface="Nunito ExtraBold"/>
                <a:sym typeface="Nunito ExtraBold"/>
              </a:rPr>
              <a:t>Équipe</a:t>
            </a:r>
            <a:endParaRPr>
              <a:solidFill>
                <a:srgbClr val="FFFFFF"/>
              </a:solidFill>
              <a:latin typeface="Nunito ExtraBold"/>
              <a:ea typeface="Nunito ExtraBold"/>
              <a:cs typeface="Nunito ExtraBold"/>
              <a:sym typeface="Nunito ExtraBold"/>
            </a:endParaRPr>
          </a:p>
        </p:txBody>
      </p:sp>
      <p:sp>
        <p:nvSpPr>
          <p:cNvPr id="1174" name="Google Shape;1174;p43"/>
          <p:cNvSpPr txBox="1"/>
          <p:nvPr/>
        </p:nvSpPr>
        <p:spPr>
          <a:xfrm>
            <a:off x="1365558" y="4221275"/>
            <a:ext cx="819300" cy="1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ExtraBold"/>
                <a:ea typeface="Nunito ExtraBold"/>
                <a:cs typeface="Nunito ExtraBold"/>
                <a:sym typeface="Nunito ExtraBold"/>
              </a:rPr>
              <a:t>Projet</a:t>
            </a:r>
            <a:endParaRPr>
              <a:solidFill>
                <a:srgbClr val="FFFFFF"/>
              </a:solidFill>
              <a:latin typeface="Nunito ExtraBold"/>
              <a:ea typeface="Nunito ExtraBold"/>
              <a:cs typeface="Nunito ExtraBold"/>
              <a:sym typeface="Nunito ExtraBold"/>
            </a:endParaRPr>
          </a:p>
        </p:txBody>
      </p:sp>
      <p:pic>
        <p:nvPicPr>
          <p:cNvPr id="1175" name="Google Shape;1175;p43"/>
          <p:cNvPicPr preferRelativeResize="0"/>
          <p:nvPr/>
        </p:nvPicPr>
        <p:blipFill>
          <a:blip r:embed="rId3">
            <a:alphaModFix/>
          </a:blip>
          <a:stretch>
            <a:fillRect/>
          </a:stretch>
        </p:blipFill>
        <p:spPr>
          <a:xfrm>
            <a:off x="625975" y="4511400"/>
            <a:ext cx="544380" cy="527250"/>
          </a:xfrm>
          <a:prstGeom prst="rect">
            <a:avLst/>
          </a:prstGeom>
          <a:noFill/>
          <a:ln>
            <a:noFill/>
          </a:ln>
        </p:spPr>
      </p:pic>
      <p:pic>
        <p:nvPicPr>
          <p:cNvPr id="1176" name="Google Shape;1176;p43"/>
          <p:cNvPicPr preferRelativeResize="0"/>
          <p:nvPr/>
        </p:nvPicPr>
        <p:blipFill>
          <a:blip r:embed="rId4">
            <a:alphaModFix/>
          </a:blip>
          <a:stretch>
            <a:fillRect/>
          </a:stretch>
        </p:blipFill>
        <p:spPr>
          <a:xfrm>
            <a:off x="1318114" y="4511400"/>
            <a:ext cx="544380" cy="527250"/>
          </a:xfrm>
          <a:prstGeom prst="rect">
            <a:avLst/>
          </a:prstGeom>
          <a:noFill/>
          <a:ln>
            <a:noFill/>
          </a:ln>
        </p:spPr>
      </p:pic>
      <p:pic>
        <p:nvPicPr>
          <p:cNvPr id="1177" name="Google Shape;1177;p43"/>
          <p:cNvPicPr preferRelativeResize="0"/>
          <p:nvPr/>
        </p:nvPicPr>
        <p:blipFill>
          <a:blip r:embed="rId3">
            <a:alphaModFix/>
          </a:blip>
          <a:stretch>
            <a:fillRect/>
          </a:stretch>
        </p:blipFill>
        <p:spPr>
          <a:xfrm>
            <a:off x="2010253" y="4511400"/>
            <a:ext cx="544380" cy="527250"/>
          </a:xfrm>
          <a:prstGeom prst="rect">
            <a:avLst/>
          </a:prstGeom>
          <a:noFill/>
          <a:ln>
            <a:noFill/>
          </a:ln>
        </p:spPr>
      </p:pic>
      <p:pic>
        <p:nvPicPr>
          <p:cNvPr id="1178" name="Google Shape;1178;p43"/>
          <p:cNvPicPr preferRelativeResize="0"/>
          <p:nvPr/>
        </p:nvPicPr>
        <p:blipFill>
          <a:blip r:embed="rId4">
            <a:alphaModFix/>
          </a:blip>
          <a:stretch>
            <a:fillRect/>
          </a:stretch>
        </p:blipFill>
        <p:spPr>
          <a:xfrm>
            <a:off x="2702404" y="4225650"/>
            <a:ext cx="839400" cy="813000"/>
          </a:xfrm>
          <a:prstGeom prst="rect">
            <a:avLst/>
          </a:prstGeom>
          <a:noFill/>
          <a:ln>
            <a:noFill/>
          </a:ln>
        </p:spPr>
      </p:pic>
      <p:pic>
        <p:nvPicPr>
          <p:cNvPr id="1179" name="Google Shape;1179;p43"/>
          <p:cNvPicPr preferRelativeResize="0"/>
          <p:nvPr/>
        </p:nvPicPr>
        <p:blipFill>
          <a:blip r:embed="rId3">
            <a:alphaModFix/>
          </a:blip>
          <a:stretch>
            <a:fillRect/>
          </a:stretch>
        </p:blipFill>
        <p:spPr>
          <a:xfrm>
            <a:off x="3699331" y="4511400"/>
            <a:ext cx="544380" cy="527250"/>
          </a:xfrm>
          <a:prstGeom prst="rect">
            <a:avLst/>
          </a:prstGeom>
          <a:noFill/>
          <a:ln>
            <a:noFill/>
          </a:ln>
        </p:spPr>
      </p:pic>
      <p:pic>
        <p:nvPicPr>
          <p:cNvPr id="1180" name="Google Shape;1180;p43"/>
          <p:cNvPicPr preferRelativeResize="0"/>
          <p:nvPr/>
        </p:nvPicPr>
        <p:blipFill>
          <a:blip r:embed="rId4">
            <a:alphaModFix/>
          </a:blip>
          <a:stretch>
            <a:fillRect/>
          </a:stretch>
        </p:blipFill>
        <p:spPr>
          <a:xfrm>
            <a:off x="4391470" y="4511400"/>
            <a:ext cx="544380" cy="527250"/>
          </a:xfrm>
          <a:prstGeom prst="rect">
            <a:avLst/>
          </a:prstGeom>
          <a:noFill/>
          <a:ln>
            <a:noFill/>
          </a:ln>
        </p:spPr>
      </p:pic>
      <p:sp>
        <p:nvSpPr>
          <p:cNvPr id="1181" name="Google Shape;1181;p43"/>
          <p:cNvSpPr/>
          <p:nvPr/>
        </p:nvSpPr>
        <p:spPr>
          <a:xfrm>
            <a:off x="762588" y="4565189"/>
            <a:ext cx="246332" cy="239726"/>
          </a:xfrm>
          <a:custGeom>
            <a:rect b="b" l="l" r="r" t="t"/>
            <a:pathLst>
              <a:path extrusionOk="0" h="20595" w="19679">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moveTo>
                  <a:pt x="9401" y="879"/>
                </a:moveTo>
                <a:lnTo>
                  <a:pt x="9401" y="3079"/>
                </a:lnTo>
                <a:cubicBezTo>
                  <a:pt x="9401" y="3333"/>
                  <a:pt x="9597" y="3538"/>
                  <a:pt x="9839" y="3538"/>
                </a:cubicBezTo>
                <a:cubicBezTo>
                  <a:pt x="10081" y="3538"/>
                  <a:pt x="10277" y="3333"/>
                  <a:pt x="10277" y="3079"/>
                </a:cubicBezTo>
                <a:lnTo>
                  <a:pt x="10277" y="879"/>
                </a:lnTo>
                <a:cubicBezTo>
                  <a:pt x="12435" y="988"/>
                  <a:pt x="14563" y="1905"/>
                  <a:pt x="16211" y="3629"/>
                </a:cubicBezTo>
                <a:cubicBezTo>
                  <a:pt x="17862" y="5357"/>
                  <a:pt x="18738" y="7590"/>
                  <a:pt x="18840" y="9853"/>
                </a:cubicBezTo>
                <a:lnTo>
                  <a:pt x="17580" y="9853"/>
                </a:lnTo>
                <a:cubicBezTo>
                  <a:pt x="17338" y="9853"/>
                  <a:pt x="17142" y="10058"/>
                  <a:pt x="17142" y="10311"/>
                </a:cubicBezTo>
                <a:cubicBezTo>
                  <a:pt x="17142" y="10565"/>
                  <a:pt x="17338" y="10770"/>
                  <a:pt x="17580" y="10770"/>
                </a:cubicBezTo>
                <a:lnTo>
                  <a:pt x="18838" y="10770"/>
                </a:lnTo>
                <a:cubicBezTo>
                  <a:pt x="18731" y="13024"/>
                  <a:pt x="17855" y="15245"/>
                  <a:pt x="16211" y="16966"/>
                </a:cubicBezTo>
                <a:cubicBezTo>
                  <a:pt x="14563" y="18690"/>
                  <a:pt x="12435" y="19607"/>
                  <a:pt x="10277" y="19716"/>
                </a:cubicBezTo>
                <a:lnTo>
                  <a:pt x="10277" y="17458"/>
                </a:lnTo>
                <a:cubicBezTo>
                  <a:pt x="10277" y="17205"/>
                  <a:pt x="10081" y="16999"/>
                  <a:pt x="9839" y="16999"/>
                </a:cubicBezTo>
                <a:cubicBezTo>
                  <a:pt x="9597" y="16999"/>
                  <a:pt x="9401" y="17205"/>
                  <a:pt x="9401" y="17458"/>
                </a:cubicBezTo>
                <a:lnTo>
                  <a:pt x="9401" y="19716"/>
                </a:lnTo>
                <a:cubicBezTo>
                  <a:pt x="7243" y="19607"/>
                  <a:pt x="5115" y="18690"/>
                  <a:pt x="3467" y="16966"/>
                </a:cubicBezTo>
                <a:cubicBezTo>
                  <a:pt x="1823" y="15245"/>
                  <a:pt x="947" y="13024"/>
                  <a:pt x="840" y="10770"/>
                </a:cubicBezTo>
                <a:lnTo>
                  <a:pt x="2079" y="10770"/>
                </a:lnTo>
                <a:cubicBezTo>
                  <a:pt x="2321" y="10770"/>
                  <a:pt x="2518" y="10565"/>
                  <a:pt x="2518" y="10311"/>
                </a:cubicBezTo>
                <a:cubicBezTo>
                  <a:pt x="2518" y="10058"/>
                  <a:pt x="2321" y="9853"/>
                  <a:pt x="2079" y="9853"/>
                </a:cubicBezTo>
                <a:lnTo>
                  <a:pt x="838" y="9853"/>
                </a:lnTo>
                <a:cubicBezTo>
                  <a:pt x="940" y="7590"/>
                  <a:pt x="1816" y="5357"/>
                  <a:pt x="3467" y="3629"/>
                </a:cubicBezTo>
                <a:cubicBezTo>
                  <a:pt x="5115" y="1905"/>
                  <a:pt x="7243" y="988"/>
                  <a:pt x="9401" y="879"/>
                </a:cubicBezTo>
                <a:close/>
                <a:moveTo>
                  <a:pt x="6410" y="4479"/>
                </a:moveTo>
                <a:cubicBezTo>
                  <a:pt x="5863" y="4484"/>
                  <a:pt x="5316" y="4699"/>
                  <a:pt x="4898" y="5134"/>
                </a:cubicBezTo>
                <a:cubicBezTo>
                  <a:pt x="4061" y="6006"/>
                  <a:pt x="4062" y="7425"/>
                  <a:pt x="4898" y="8299"/>
                </a:cubicBezTo>
                <a:cubicBezTo>
                  <a:pt x="4955" y="8359"/>
                  <a:pt x="5014" y="8413"/>
                  <a:pt x="5075" y="8464"/>
                </a:cubicBezTo>
                <a:cubicBezTo>
                  <a:pt x="4085" y="9032"/>
                  <a:pt x="3323" y="9983"/>
                  <a:pt x="2936" y="11107"/>
                </a:cubicBezTo>
                <a:cubicBezTo>
                  <a:pt x="2841" y="11383"/>
                  <a:pt x="2758" y="11664"/>
                  <a:pt x="2696" y="11952"/>
                </a:cubicBezTo>
                <a:cubicBezTo>
                  <a:pt x="2631" y="12253"/>
                  <a:pt x="2589" y="12560"/>
                  <a:pt x="2572" y="12873"/>
                </a:cubicBezTo>
                <a:cubicBezTo>
                  <a:pt x="2556" y="13016"/>
                  <a:pt x="2599" y="13160"/>
                  <a:pt x="2689" y="13269"/>
                </a:cubicBezTo>
                <a:cubicBezTo>
                  <a:pt x="2763" y="13360"/>
                  <a:pt x="2866" y="13420"/>
                  <a:pt x="2979" y="13440"/>
                </a:cubicBezTo>
                <a:lnTo>
                  <a:pt x="4913" y="13435"/>
                </a:lnTo>
                <a:cubicBezTo>
                  <a:pt x="5011" y="13438"/>
                  <a:pt x="5108" y="13409"/>
                  <a:pt x="5191" y="13355"/>
                </a:cubicBezTo>
                <a:cubicBezTo>
                  <a:pt x="5279" y="13297"/>
                  <a:pt x="5347" y="13213"/>
                  <a:pt x="5387" y="13114"/>
                </a:cubicBezTo>
                <a:cubicBezTo>
                  <a:pt x="5529" y="12603"/>
                  <a:pt x="5729" y="12110"/>
                  <a:pt x="5982" y="11648"/>
                </a:cubicBezTo>
                <a:cubicBezTo>
                  <a:pt x="6270" y="11120"/>
                  <a:pt x="6626" y="10636"/>
                  <a:pt x="7038" y="10209"/>
                </a:cubicBezTo>
                <a:cubicBezTo>
                  <a:pt x="7113" y="10141"/>
                  <a:pt x="7157" y="10043"/>
                  <a:pt x="7160" y="9940"/>
                </a:cubicBezTo>
                <a:cubicBezTo>
                  <a:pt x="7161" y="9879"/>
                  <a:pt x="7149" y="9820"/>
                  <a:pt x="7122" y="9766"/>
                </a:cubicBezTo>
                <a:cubicBezTo>
                  <a:pt x="6849" y="9167"/>
                  <a:pt x="6771" y="8490"/>
                  <a:pt x="6900" y="7840"/>
                </a:cubicBezTo>
                <a:cubicBezTo>
                  <a:pt x="7047" y="7102"/>
                  <a:pt x="7451" y="6448"/>
                  <a:pt x="8032" y="6003"/>
                </a:cubicBezTo>
                <a:cubicBezTo>
                  <a:pt x="8133" y="5944"/>
                  <a:pt x="8201" y="5838"/>
                  <a:pt x="8216" y="5718"/>
                </a:cubicBezTo>
                <a:cubicBezTo>
                  <a:pt x="8224" y="5652"/>
                  <a:pt x="8216" y="5585"/>
                  <a:pt x="8191" y="5524"/>
                </a:cubicBezTo>
                <a:cubicBezTo>
                  <a:pt x="8118" y="5382"/>
                  <a:pt x="8030" y="5253"/>
                  <a:pt x="7923" y="5134"/>
                </a:cubicBezTo>
                <a:cubicBezTo>
                  <a:pt x="7518" y="4685"/>
                  <a:pt x="6963" y="4475"/>
                  <a:pt x="6410" y="4479"/>
                </a:cubicBezTo>
                <a:close/>
                <a:moveTo>
                  <a:pt x="13264" y="4479"/>
                </a:moveTo>
                <a:cubicBezTo>
                  <a:pt x="12712" y="4475"/>
                  <a:pt x="12156" y="4685"/>
                  <a:pt x="11752" y="5134"/>
                </a:cubicBezTo>
                <a:cubicBezTo>
                  <a:pt x="11645" y="5253"/>
                  <a:pt x="11557" y="5382"/>
                  <a:pt x="11484" y="5524"/>
                </a:cubicBezTo>
                <a:cubicBezTo>
                  <a:pt x="11459" y="5585"/>
                  <a:pt x="11451" y="5652"/>
                  <a:pt x="11459" y="5718"/>
                </a:cubicBezTo>
                <a:cubicBezTo>
                  <a:pt x="11474" y="5838"/>
                  <a:pt x="11542" y="5944"/>
                  <a:pt x="11643" y="6003"/>
                </a:cubicBezTo>
                <a:cubicBezTo>
                  <a:pt x="12224" y="6448"/>
                  <a:pt x="12627" y="7102"/>
                  <a:pt x="12774" y="7840"/>
                </a:cubicBezTo>
                <a:cubicBezTo>
                  <a:pt x="12904" y="8490"/>
                  <a:pt x="12826" y="9167"/>
                  <a:pt x="12553" y="9766"/>
                </a:cubicBezTo>
                <a:cubicBezTo>
                  <a:pt x="12526" y="9820"/>
                  <a:pt x="12513" y="9879"/>
                  <a:pt x="12515" y="9940"/>
                </a:cubicBezTo>
                <a:cubicBezTo>
                  <a:pt x="12517" y="10043"/>
                  <a:pt x="12562" y="10141"/>
                  <a:pt x="12636" y="10209"/>
                </a:cubicBezTo>
                <a:cubicBezTo>
                  <a:pt x="13049" y="10636"/>
                  <a:pt x="13405" y="11120"/>
                  <a:pt x="13693" y="11648"/>
                </a:cubicBezTo>
                <a:cubicBezTo>
                  <a:pt x="13946" y="12110"/>
                  <a:pt x="14146" y="12603"/>
                  <a:pt x="14288" y="13114"/>
                </a:cubicBezTo>
                <a:cubicBezTo>
                  <a:pt x="14328" y="13213"/>
                  <a:pt x="14396" y="13297"/>
                  <a:pt x="14484" y="13355"/>
                </a:cubicBezTo>
                <a:cubicBezTo>
                  <a:pt x="14567" y="13409"/>
                  <a:pt x="14663" y="13438"/>
                  <a:pt x="14762" y="13435"/>
                </a:cubicBezTo>
                <a:lnTo>
                  <a:pt x="16696" y="13440"/>
                </a:lnTo>
                <a:cubicBezTo>
                  <a:pt x="16809" y="13420"/>
                  <a:pt x="16911" y="13360"/>
                  <a:pt x="16986" y="13269"/>
                </a:cubicBezTo>
                <a:cubicBezTo>
                  <a:pt x="17076" y="13160"/>
                  <a:pt x="17119" y="13016"/>
                  <a:pt x="17103" y="12873"/>
                </a:cubicBezTo>
                <a:cubicBezTo>
                  <a:pt x="17086" y="12560"/>
                  <a:pt x="17044" y="12253"/>
                  <a:pt x="16979" y="11952"/>
                </a:cubicBezTo>
                <a:cubicBezTo>
                  <a:pt x="16917" y="11664"/>
                  <a:pt x="16834" y="11383"/>
                  <a:pt x="16739" y="11107"/>
                </a:cubicBezTo>
                <a:cubicBezTo>
                  <a:pt x="16352" y="9983"/>
                  <a:pt x="15589" y="9032"/>
                  <a:pt x="14600" y="8464"/>
                </a:cubicBezTo>
                <a:cubicBezTo>
                  <a:pt x="14661" y="8413"/>
                  <a:pt x="14720" y="8359"/>
                  <a:pt x="14777" y="8299"/>
                </a:cubicBezTo>
                <a:cubicBezTo>
                  <a:pt x="15613" y="7425"/>
                  <a:pt x="15614" y="6006"/>
                  <a:pt x="14777" y="5134"/>
                </a:cubicBezTo>
                <a:cubicBezTo>
                  <a:pt x="14359" y="4699"/>
                  <a:pt x="13811" y="4484"/>
                  <a:pt x="13264" y="4479"/>
                </a:cubicBezTo>
                <a:close/>
                <a:moveTo>
                  <a:pt x="6410" y="5355"/>
                </a:moveTo>
                <a:cubicBezTo>
                  <a:pt x="6680" y="5355"/>
                  <a:pt x="6949" y="5444"/>
                  <a:pt x="7176" y="5618"/>
                </a:cubicBezTo>
                <a:cubicBezTo>
                  <a:pt x="6633" y="6142"/>
                  <a:pt x="6249" y="6825"/>
                  <a:pt x="6083" y="7581"/>
                </a:cubicBezTo>
                <a:cubicBezTo>
                  <a:pt x="6051" y="7723"/>
                  <a:pt x="6030" y="7867"/>
                  <a:pt x="6015" y="8011"/>
                </a:cubicBezTo>
                <a:cubicBezTo>
                  <a:pt x="5823" y="7948"/>
                  <a:pt x="5643" y="7838"/>
                  <a:pt x="5491" y="7679"/>
                </a:cubicBezTo>
                <a:cubicBezTo>
                  <a:pt x="4983" y="7148"/>
                  <a:pt x="4983" y="6286"/>
                  <a:pt x="5491" y="5754"/>
                </a:cubicBezTo>
                <a:cubicBezTo>
                  <a:pt x="5745" y="5488"/>
                  <a:pt x="6078" y="5355"/>
                  <a:pt x="6410" y="5355"/>
                </a:cubicBezTo>
                <a:close/>
                <a:moveTo>
                  <a:pt x="13264" y="5355"/>
                </a:moveTo>
                <a:cubicBezTo>
                  <a:pt x="13597" y="5355"/>
                  <a:pt x="13930" y="5488"/>
                  <a:pt x="14184" y="5754"/>
                </a:cubicBezTo>
                <a:cubicBezTo>
                  <a:pt x="14692" y="6286"/>
                  <a:pt x="14692" y="7148"/>
                  <a:pt x="14184" y="7679"/>
                </a:cubicBezTo>
                <a:cubicBezTo>
                  <a:pt x="14032" y="7838"/>
                  <a:pt x="13852" y="7948"/>
                  <a:pt x="13660" y="8011"/>
                </a:cubicBezTo>
                <a:cubicBezTo>
                  <a:pt x="13645" y="7867"/>
                  <a:pt x="13624" y="7723"/>
                  <a:pt x="13592" y="7581"/>
                </a:cubicBezTo>
                <a:cubicBezTo>
                  <a:pt x="13425" y="6825"/>
                  <a:pt x="13042" y="6142"/>
                  <a:pt x="12498" y="5618"/>
                </a:cubicBezTo>
                <a:cubicBezTo>
                  <a:pt x="12726" y="5444"/>
                  <a:pt x="12995" y="5355"/>
                  <a:pt x="13264" y="5355"/>
                </a:cubicBezTo>
                <a:close/>
                <a:moveTo>
                  <a:pt x="9839" y="6265"/>
                </a:moveTo>
                <a:cubicBezTo>
                  <a:pt x="9292" y="6265"/>
                  <a:pt x="8744" y="6483"/>
                  <a:pt x="8327" y="6920"/>
                </a:cubicBezTo>
                <a:cubicBezTo>
                  <a:pt x="7491" y="7794"/>
                  <a:pt x="7491" y="9212"/>
                  <a:pt x="8327" y="10086"/>
                </a:cubicBezTo>
                <a:cubicBezTo>
                  <a:pt x="8383" y="10145"/>
                  <a:pt x="8443" y="10199"/>
                  <a:pt x="8504" y="10251"/>
                </a:cubicBezTo>
                <a:cubicBezTo>
                  <a:pt x="7514" y="10818"/>
                  <a:pt x="6752" y="11770"/>
                  <a:pt x="6364" y="12894"/>
                </a:cubicBezTo>
                <a:cubicBezTo>
                  <a:pt x="6269" y="13169"/>
                  <a:pt x="6186" y="13450"/>
                  <a:pt x="6124" y="13739"/>
                </a:cubicBezTo>
                <a:cubicBezTo>
                  <a:pt x="6060" y="14039"/>
                  <a:pt x="6018" y="14347"/>
                  <a:pt x="6000" y="14659"/>
                </a:cubicBezTo>
                <a:cubicBezTo>
                  <a:pt x="5985" y="14803"/>
                  <a:pt x="6027" y="14946"/>
                  <a:pt x="6117" y="15056"/>
                </a:cubicBezTo>
                <a:cubicBezTo>
                  <a:pt x="6192" y="15146"/>
                  <a:pt x="6295" y="15206"/>
                  <a:pt x="6407" y="15226"/>
                </a:cubicBezTo>
                <a:lnTo>
                  <a:pt x="13208" y="15226"/>
                </a:lnTo>
                <a:cubicBezTo>
                  <a:pt x="13357" y="15232"/>
                  <a:pt x="13501" y="15170"/>
                  <a:pt x="13603" y="15056"/>
                </a:cubicBezTo>
                <a:cubicBezTo>
                  <a:pt x="13694" y="14954"/>
                  <a:pt x="13743" y="14820"/>
                  <a:pt x="13740" y="14681"/>
                </a:cubicBezTo>
                <a:cubicBezTo>
                  <a:pt x="13686" y="13903"/>
                  <a:pt x="13493" y="13142"/>
                  <a:pt x="13172" y="12439"/>
                </a:cubicBezTo>
                <a:cubicBezTo>
                  <a:pt x="12947" y="11946"/>
                  <a:pt x="12656" y="11484"/>
                  <a:pt x="12308" y="11093"/>
                </a:cubicBezTo>
                <a:cubicBezTo>
                  <a:pt x="11988" y="10735"/>
                  <a:pt x="11616" y="10436"/>
                  <a:pt x="11180" y="10247"/>
                </a:cubicBezTo>
                <a:cubicBezTo>
                  <a:pt x="11239" y="10197"/>
                  <a:pt x="11296" y="10143"/>
                  <a:pt x="11351" y="10086"/>
                </a:cubicBezTo>
                <a:cubicBezTo>
                  <a:pt x="12187" y="9212"/>
                  <a:pt x="12187" y="7794"/>
                  <a:pt x="11351" y="6920"/>
                </a:cubicBezTo>
                <a:cubicBezTo>
                  <a:pt x="10934" y="6483"/>
                  <a:pt x="10386" y="6265"/>
                  <a:pt x="9839" y="6265"/>
                </a:cubicBezTo>
                <a:close/>
                <a:moveTo>
                  <a:pt x="9839" y="7142"/>
                </a:moveTo>
                <a:cubicBezTo>
                  <a:pt x="10172" y="7142"/>
                  <a:pt x="10505" y="7275"/>
                  <a:pt x="10759" y="7541"/>
                </a:cubicBezTo>
                <a:cubicBezTo>
                  <a:pt x="11267" y="8072"/>
                  <a:pt x="11267" y="8934"/>
                  <a:pt x="10759" y="9465"/>
                </a:cubicBezTo>
                <a:cubicBezTo>
                  <a:pt x="10251" y="9997"/>
                  <a:pt x="9427" y="9997"/>
                  <a:pt x="8919" y="9465"/>
                </a:cubicBezTo>
                <a:cubicBezTo>
                  <a:pt x="8411" y="8934"/>
                  <a:pt x="8411" y="8072"/>
                  <a:pt x="8919" y="7541"/>
                </a:cubicBezTo>
                <a:cubicBezTo>
                  <a:pt x="9173" y="7275"/>
                  <a:pt x="9506" y="7142"/>
                  <a:pt x="9839" y="7142"/>
                </a:cubicBezTo>
                <a:close/>
                <a:moveTo>
                  <a:pt x="6029" y="9013"/>
                </a:moveTo>
                <a:cubicBezTo>
                  <a:pt x="6050" y="9154"/>
                  <a:pt x="6077" y="9294"/>
                  <a:pt x="6113" y="9432"/>
                </a:cubicBezTo>
                <a:cubicBezTo>
                  <a:pt x="6148" y="9570"/>
                  <a:pt x="6190" y="9706"/>
                  <a:pt x="6240" y="9840"/>
                </a:cubicBezTo>
                <a:cubicBezTo>
                  <a:pt x="5825" y="10292"/>
                  <a:pt x="5469" y="10802"/>
                  <a:pt x="5184" y="11354"/>
                </a:cubicBezTo>
                <a:cubicBezTo>
                  <a:pt x="4992" y="11728"/>
                  <a:pt x="4836" y="12120"/>
                  <a:pt x="4712" y="12523"/>
                </a:cubicBezTo>
                <a:lnTo>
                  <a:pt x="3451" y="12523"/>
                </a:lnTo>
                <a:cubicBezTo>
                  <a:pt x="3447" y="12058"/>
                  <a:pt x="3697" y="11266"/>
                  <a:pt x="4145" y="10548"/>
                </a:cubicBezTo>
                <a:cubicBezTo>
                  <a:pt x="4593" y="9829"/>
                  <a:pt x="5239" y="9185"/>
                  <a:pt x="6029" y="9013"/>
                </a:cubicBezTo>
                <a:close/>
                <a:moveTo>
                  <a:pt x="13645" y="9013"/>
                </a:moveTo>
                <a:cubicBezTo>
                  <a:pt x="14436" y="9185"/>
                  <a:pt x="15082" y="9829"/>
                  <a:pt x="15530" y="10548"/>
                </a:cubicBezTo>
                <a:cubicBezTo>
                  <a:pt x="15978" y="11266"/>
                  <a:pt x="16228" y="12058"/>
                  <a:pt x="16224" y="12523"/>
                </a:cubicBezTo>
                <a:lnTo>
                  <a:pt x="14963" y="12523"/>
                </a:lnTo>
                <a:cubicBezTo>
                  <a:pt x="14839" y="12120"/>
                  <a:pt x="14683" y="11728"/>
                  <a:pt x="14491" y="11354"/>
                </a:cubicBezTo>
                <a:cubicBezTo>
                  <a:pt x="14206" y="10802"/>
                  <a:pt x="13850" y="10292"/>
                  <a:pt x="13435" y="9840"/>
                </a:cubicBezTo>
                <a:cubicBezTo>
                  <a:pt x="13484" y="9706"/>
                  <a:pt x="13527" y="9570"/>
                  <a:pt x="13562" y="9432"/>
                </a:cubicBezTo>
                <a:cubicBezTo>
                  <a:pt x="13598" y="9294"/>
                  <a:pt x="13625" y="9154"/>
                  <a:pt x="13645" y="9013"/>
                </a:cubicBezTo>
                <a:close/>
                <a:moveTo>
                  <a:pt x="9893" y="10754"/>
                </a:moveTo>
                <a:cubicBezTo>
                  <a:pt x="11694" y="10775"/>
                  <a:pt x="12646" y="13184"/>
                  <a:pt x="12828" y="14310"/>
                </a:cubicBezTo>
                <a:lnTo>
                  <a:pt x="6879" y="14310"/>
                </a:lnTo>
                <a:cubicBezTo>
                  <a:pt x="6872" y="13295"/>
                  <a:pt x="8063" y="10732"/>
                  <a:pt x="9893" y="10754"/>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t/>
            </a:r>
            <a:endParaRPr b="0" i="0" sz="800" u="none" cap="none" strike="noStrike">
              <a:solidFill>
                <a:srgbClr val="252D30"/>
              </a:solidFill>
              <a:latin typeface="Arial"/>
              <a:ea typeface="Arial"/>
              <a:cs typeface="Arial"/>
              <a:sym typeface="Arial"/>
            </a:endParaRPr>
          </a:p>
        </p:txBody>
      </p:sp>
      <p:sp>
        <p:nvSpPr>
          <p:cNvPr id="1182" name="Google Shape;1182;p43"/>
          <p:cNvSpPr/>
          <p:nvPr/>
        </p:nvSpPr>
        <p:spPr>
          <a:xfrm>
            <a:off x="1484302" y="4580365"/>
            <a:ext cx="248402" cy="241704"/>
          </a:xfrm>
          <a:custGeom>
            <a:rect b="b" l="l" r="r" t="t"/>
            <a:pathLst>
              <a:path extrusionOk="0" h="21600" w="21516">
                <a:moveTo>
                  <a:pt x="16305" y="0"/>
                </a:moveTo>
                <a:cubicBezTo>
                  <a:pt x="16079" y="0"/>
                  <a:pt x="15852" y="82"/>
                  <a:pt x="15685" y="243"/>
                </a:cubicBezTo>
                <a:lnTo>
                  <a:pt x="6935" y="8658"/>
                </a:lnTo>
                <a:cubicBezTo>
                  <a:pt x="6774" y="8812"/>
                  <a:pt x="6675" y="9030"/>
                  <a:pt x="6660" y="9254"/>
                </a:cubicBezTo>
                <a:lnTo>
                  <a:pt x="6614" y="13561"/>
                </a:lnTo>
                <a:cubicBezTo>
                  <a:pt x="6614" y="13786"/>
                  <a:pt x="6691" y="14025"/>
                  <a:pt x="6866" y="14179"/>
                </a:cubicBezTo>
                <a:cubicBezTo>
                  <a:pt x="7026" y="14333"/>
                  <a:pt x="7268" y="14444"/>
                  <a:pt x="7486" y="14444"/>
                </a:cubicBezTo>
                <a:lnTo>
                  <a:pt x="7509" y="14444"/>
                </a:lnTo>
                <a:lnTo>
                  <a:pt x="11827" y="14378"/>
                </a:lnTo>
                <a:cubicBezTo>
                  <a:pt x="12061" y="14378"/>
                  <a:pt x="12287" y="14246"/>
                  <a:pt x="12447" y="14091"/>
                </a:cubicBezTo>
                <a:lnTo>
                  <a:pt x="21265" y="5588"/>
                </a:lnTo>
                <a:cubicBezTo>
                  <a:pt x="21600" y="5265"/>
                  <a:pt x="21600" y="4732"/>
                  <a:pt x="21265" y="4395"/>
                </a:cubicBezTo>
                <a:lnTo>
                  <a:pt x="16948" y="243"/>
                </a:lnTo>
                <a:cubicBezTo>
                  <a:pt x="16766" y="82"/>
                  <a:pt x="16530" y="0"/>
                  <a:pt x="16305" y="0"/>
                </a:cubicBezTo>
                <a:close/>
                <a:moveTo>
                  <a:pt x="873" y="707"/>
                </a:moveTo>
                <a:cubicBezTo>
                  <a:pt x="391" y="707"/>
                  <a:pt x="0" y="1084"/>
                  <a:pt x="0" y="1546"/>
                </a:cubicBezTo>
                <a:lnTo>
                  <a:pt x="0" y="20739"/>
                </a:lnTo>
                <a:cubicBezTo>
                  <a:pt x="0" y="21201"/>
                  <a:pt x="391" y="21600"/>
                  <a:pt x="873" y="21600"/>
                </a:cubicBezTo>
                <a:lnTo>
                  <a:pt x="17200" y="21600"/>
                </a:lnTo>
                <a:cubicBezTo>
                  <a:pt x="17681" y="21600"/>
                  <a:pt x="18073" y="21201"/>
                  <a:pt x="18073" y="20739"/>
                </a:cubicBezTo>
                <a:lnTo>
                  <a:pt x="18073" y="12898"/>
                </a:lnTo>
                <a:cubicBezTo>
                  <a:pt x="18073" y="12436"/>
                  <a:pt x="17681" y="12059"/>
                  <a:pt x="17200" y="12059"/>
                </a:cubicBezTo>
                <a:cubicBezTo>
                  <a:pt x="16719" y="12059"/>
                  <a:pt x="16328" y="12436"/>
                  <a:pt x="16328" y="12898"/>
                </a:cubicBezTo>
                <a:lnTo>
                  <a:pt x="16328" y="19899"/>
                </a:lnTo>
                <a:lnTo>
                  <a:pt x="1745" y="19899"/>
                </a:lnTo>
                <a:lnTo>
                  <a:pt x="1745" y="2385"/>
                </a:lnTo>
                <a:cubicBezTo>
                  <a:pt x="1745" y="2385"/>
                  <a:pt x="9622" y="2385"/>
                  <a:pt x="9622" y="2385"/>
                </a:cubicBezTo>
                <a:cubicBezTo>
                  <a:pt x="10104" y="2385"/>
                  <a:pt x="10495" y="2010"/>
                  <a:pt x="10495" y="1546"/>
                </a:cubicBezTo>
                <a:cubicBezTo>
                  <a:pt x="10495" y="1084"/>
                  <a:pt x="10104" y="707"/>
                  <a:pt x="9622" y="707"/>
                </a:cubicBezTo>
                <a:lnTo>
                  <a:pt x="873" y="707"/>
                </a:lnTo>
                <a:close/>
                <a:moveTo>
                  <a:pt x="16305" y="2032"/>
                </a:moveTo>
                <a:lnTo>
                  <a:pt x="19382" y="4991"/>
                </a:lnTo>
                <a:cubicBezTo>
                  <a:pt x="19382" y="4991"/>
                  <a:pt x="17200" y="7134"/>
                  <a:pt x="17200" y="7134"/>
                </a:cubicBezTo>
                <a:lnTo>
                  <a:pt x="14123" y="4130"/>
                </a:lnTo>
                <a:lnTo>
                  <a:pt x="16305" y="2032"/>
                </a:lnTo>
                <a:close/>
                <a:moveTo>
                  <a:pt x="12883" y="5323"/>
                </a:moveTo>
                <a:lnTo>
                  <a:pt x="15960" y="8326"/>
                </a:lnTo>
                <a:cubicBezTo>
                  <a:pt x="15960" y="8326"/>
                  <a:pt x="11436" y="12655"/>
                  <a:pt x="11436" y="12655"/>
                </a:cubicBezTo>
                <a:lnTo>
                  <a:pt x="8382" y="12699"/>
                </a:lnTo>
                <a:lnTo>
                  <a:pt x="8428" y="9629"/>
                </a:lnTo>
                <a:lnTo>
                  <a:pt x="12883" y="5323"/>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sp>
        <p:nvSpPr>
          <p:cNvPr id="1183" name="Google Shape;1183;p43"/>
          <p:cNvSpPr/>
          <p:nvPr/>
        </p:nvSpPr>
        <p:spPr>
          <a:xfrm>
            <a:off x="2158250" y="4588440"/>
            <a:ext cx="248382" cy="241672"/>
          </a:xfrm>
          <a:custGeom>
            <a:rect b="b" l="l" r="r" t="t"/>
            <a:pathLst>
              <a:path extrusionOk="0" h="21549" w="20634">
                <a:moveTo>
                  <a:pt x="10685" y="1"/>
                </a:moveTo>
                <a:cubicBezTo>
                  <a:pt x="10563" y="8"/>
                  <a:pt x="10450" y="74"/>
                  <a:pt x="10375" y="179"/>
                </a:cubicBezTo>
                <a:cubicBezTo>
                  <a:pt x="10316" y="262"/>
                  <a:pt x="10285" y="365"/>
                  <a:pt x="10287" y="470"/>
                </a:cubicBezTo>
                <a:lnTo>
                  <a:pt x="10287" y="21085"/>
                </a:lnTo>
                <a:cubicBezTo>
                  <a:pt x="10277" y="21229"/>
                  <a:pt x="10335" y="21370"/>
                  <a:pt x="10439" y="21459"/>
                </a:cubicBezTo>
                <a:cubicBezTo>
                  <a:pt x="10503" y="21513"/>
                  <a:pt x="10581" y="21545"/>
                  <a:pt x="10662" y="21548"/>
                </a:cubicBezTo>
                <a:cubicBezTo>
                  <a:pt x="13227" y="21586"/>
                  <a:pt x="15800" y="20535"/>
                  <a:pt x="17754" y="18399"/>
                </a:cubicBezTo>
                <a:cubicBezTo>
                  <a:pt x="21596" y="14198"/>
                  <a:pt x="21592" y="7395"/>
                  <a:pt x="17754" y="3185"/>
                </a:cubicBezTo>
                <a:cubicBezTo>
                  <a:pt x="15807" y="1049"/>
                  <a:pt x="13245" y="-14"/>
                  <a:pt x="10685" y="1"/>
                </a:cubicBezTo>
                <a:close/>
                <a:moveTo>
                  <a:pt x="6718" y="694"/>
                </a:moveTo>
                <a:cubicBezTo>
                  <a:pt x="6497" y="698"/>
                  <a:pt x="6278" y="754"/>
                  <a:pt x="6076" y="860"/>
                </a:cubicBezTo>
                <a:cubicBezTo>
                  <a:pt x="5712" y="1036"/>
                  <a:pt x="5354" y="1228"/>
                  <a:pt x="5003" y="1434"/>
                </a:cubicBezTo>
                <a:cubicBezTo>
                  <a:pt x="4637" y="1650"/>
                  <a:pt x="4276" y="1882"/>
                  <a:pt x="3962" y="2181"/>
                </a:cubicBezTo>
                <a:cubicBezTo>
                  <a:pt x="3690" y="2439"/>
                  <a:pt x="3453" y="2748"/>
                  <a:pt x="3341" y="3123"/>
                </a:cubicBezTo>
                <a:cubicBezTo>
                  <a:pt x="3194" y="3611"/>
                  <a:pt x="3276" y="4147"/>
                  <a:pt x="3559" y="4558"/>
                </a:cubicBezTo>
                <a:lnTo>
                  <a:pt x="4049" y="5137"/>
                </a:lnTo>
                <a:cubicBezTo>
                  <a:pt x="4129" y="5273"/>
                  <a:pt x="4172" y="5431"/>
                  <a:pt x="4174" y="5592"/>
                </a:cubicBezTo>
                <a:cubicBezTo>
                  <a:pt x="4177" y="5770"/>
                  <a:pt x="4130" y="5944"/>
                  <a:pt x="4039" y="6092"/>
                </a:cubicBezTo>
                <a:cubicBezTo>
                  <a:pt x="3875" y="6329"/>
                  <a:pt x="3724" y="6577"/>
                  <a:pt x="3587" y="6834"/>
                </a:cubicBezTo>
                <a:cubicBezTo>
                  <a:pt x="3455" y="7081"/>
                  <a:pt x="3336" y="7337"/>
                  <a:pt x="3231" y="7599"/>
                </a:cubicBezTo>
                <a:cubicBezTo>
                  <a:pt x="3152" y="7742"/>
                  <a:pt x="3040" y="7859"/>
                  <a:pt x="2905" y="7938"/>
                </a:cubicBezTo>
                <a:cubicBezTo>
                  <a:pt x="2704" y="8056"/>
                  <a:pt x="2467" y="8082"/>
                  <a:pt x="2248" y="8010"/>
                </a:cubicBezTo>
                <a:lnTo>
                  <a:pt x="1571" y="7902"/>
                </a:lnTo>
                <a:cubicBezTo>
                  <a:pt x="1161" y="7896"/>
                  <a:pt x="770" y="8092"/>
                  <a:pt x="508" y="8436"/>
                </a:cubicBezTo>
                <a:cubicBezTo>
                  <a:pt x="247" y="8779"/>
                  <a:pt x="147" y="9222"/>
                  <a:pt x="86" y="9662"/>
                </a:cubicBezTo>
                <a:cubicBezTo>
                  <a:pt x="30" y="10066"/>
                  <a:pt x="5" y="10473"/>
                  <a:pt x="1" y="10881"/>
                </a:cubicBezTo>
                <a:cubicBezTo>
                  <a:pt x="-4" y="11306"/>
                  <a:pt x="14" y="11734"/>
                  <a:pt x="110" y="12146"/>
                </a:cubicBezTo>
                <a:cubicBezTo>
                  <a:pt x="212" y="12586"/>
                  <a:pt x="403" y="13002"/>
                  <a:pt x="721" y="13295"/>
                </a:cubicBezTo>
                <a:cubicBezTo>
                  <a:pt x="1071" y="13617"/>
                  <a:pt x="1536" y="13751"/>
                  <a:pt x="1987" y="13659"/>
                </a:cubicBezTo>
                <a:lnTo>
                  <a:pt x="2462" y="13535"/>
                </a:lnTo>
                <a:cubicBezTo>
                  <a:pt x="2584" y="13501"/>
                  <a:pt x="2712" y="13507"/>
                  <a:pt x="2831" y="13552"/>
                </a:cubicBezTo>
                <a:cubicBezTo>
                  <a:pt x="2979" y="13608"/>
                  <a:pt x="3102" y="13722"/>
                  <a:pt x="3179" y="13871"/>
                </a:cubicBezTo>
                <a:cubicBezTo>
                  <a:pt x="3287" y="14188"/>
                  <a:pt x="3421" y="14494"/>
                  <a:pt x="3580" y="14785"/>
                </a:cubicBezTo>
                <a:cubicBezTo>
                  <a:pt x="3696" y="15000"/>
                  <a:pt x="3826" y="15205"/>
                  <a:pt x="3967" y="15400"/>
                </a:cubicBezTo>
                <a:cubicBezTo>
                  <a:pt x="4113" y="15571"/>
                  <a:pt x="4186" y="15801"/>
                  <a:pt x="4168" y="16034"/>
                </a:cubicBezTo>
                <a:cubicBezTo>
                  <a:pt x="4156" y="16204"/>
                  <a:pt x="4095" y="16365"/>
                  <a:pt x="3994" y="16495"/>
                </a:cubicBezTo>
                <a:lnTo>
                  <a:pt x="3616" y="16894"/>
                </a:lnTo>
                <a:cubicBezTo>
                  <a:pt x="3338" y="17246"/>
                  <a:pt x="3210" y="17710"/>
                  <a:pt x="3263" y="18171"/>
                </a:cubicBezTo>
                <a:cubicBezTo>
                  <a:pt x="3308" y="18553"/>
                  <a:pt x="3475" y="18905"/>
                  <a:pt x="3735" y="19165"/>
                </a:cubicBezTo>
                <a:cubicBezTo>
                  <a:pt x="4079" y="19486"/>
                  <a:pt x="4446" y="19777"/>
                  <a:pt x="4831" y="20036"/>
                </a:cubicBezTo>
                <a:cubicBezTo>
                  <a:pt x="5232" y="20307"/>
                  <a:pt x="5652" y="20542"/>
                  <a:pt x="6087" y="20739"/>
                </a:cubicBezTo>
                <a:cubicBezTo>
                  <a:pt x="6460" y="20916"/>
                  <a:pt x="6882" y="20925"/>
                  <a:pt x="7261" y="20764"/>
                </a:cubicBezTo>
                <a:cubicBezTo>
                  <a:pt x="7646" y="20600"/>
                  <a:pt x="7955" y="20276"/>
                  <a:pt x="8119" y="19863"/>
                </a:cubicBezTo>
                <a:lnTo>
                  <a:pt x="8291" y="19292"/>
                </a:lnTo>
                <a:cubicBezTo>
                  <a:pt x="8353" y="19151"/>
                  <a:pt x="8444" y="19027"/>
                  <a:pt x="8557" y="18932"/>
                </a:cubicBezTo>
                <a:cubicBezTo>
                  <a:pt x="8723" y="18791"/>
                  <a:pt x="8927" y="18716"/>
                  <a:pt x="9138" y="18720"/>
                </a:cubicBezTo>
                <a:lnTo>
                  <a:pt x="9835" y="18720"/>
                </a:lnTo>
                <a:cubicBezTo>
                  <a:pt x="10045" y="18715"/>
                  <a:pt x="10215" y="18531"/>
                  <a:pt x="10220" y="18302"/>
                </a:cubicBezTo>
                <a:cubicBezTo>
                  <a:pt x="10225" y="18064"/>
                  <a:pt x="10053" y="17867"/>
                  <a:pt x="9835" y="17861"/>
                </a:cubicBezTo>
                <a:lnTo>
                  <a:pt x="9091" y="17825"/>
                </a:lnTo>
                <a:cubicBezTo>
                  <a:pt x="8762" y="17788"/>
                  <a:pt x="8432" y="17875"/>
                  <a:pt x="8157" y="18074"/>
                </a:cubicBezTo>
                <a:cubicBezTo>
                  <a:pt x="7916" y="18248"/>
                  <a:pt x="7729" y="18499"/>
                  <a:pt x="7621" y="18792"/>
                </a:cubicBezTo>
                <a:lnTo>
                  <a:pt x="7428" y="19373"/>
                </a:lnTo>
                <a:cubicBezTo>
                  <a:pt x="7342" y="19603"/>
                  <a:pt x="7171" y="19783"/>
                  <a:pt x="6958" y="19870"/>
                </a:cubicBezTo>
                <a:cubicBezTo>
                  <a:pt x="6754" y="19953"/>
                  <a:pt x="6529" y="19943"/>
                  <a:pt x="6332" y="19843"/>
                </a:cubicBezTo>
                <a:cubicBezTo>
                  <a:pt x="6008" y="19688"/>
                  <a:pt x="5691" y="19516"/>
                  <a:pt x="5382" y="19328"/>
                </a:cubicBezTo>
                <a:cubicBezTo>
                  <a:pt x="5046" y="19123"/>
                  <a:pt x="4721" y="18900"/>
                  <a:pt x="4406" y="18659"/>
                </a:cubicBezTo>
                <a:cubicBezTo>
                  <a:pt x="4241" y="18515"/>
                  <a:pt x="4136" y="18305"/>
                  <a:pt x="4116" y="18076"/>
                </a:cubicBezTo>
                <a:cubicBezTo>
                  <a:pt x="4092" y="17814"/>
                  <a:pt x="4179" y="17555"/>
                  <a:pt x="4353" y="17372"/>
                </a:cubicBezTo>
                <a:lnTo>
                  <a:pt x="4695" y="16983"/>
                </a:lnTo>
                <a:cubicBezTo>
                  <a:pt x="4880" y="16739"/>
                  <a:pt x="4994" y="16441"/>
                  <a:pt x="5022" y="16125"/>
                </a:cubicBezTo>
                <a:cubicBezTo>
                  <a:pt x="5052" y="15787"/>
                  <a:pt x="4982" y="15448"/>
                  <a:pt x="4823" y="15156"/>
                </a:cubicBezTo>
                <a:cubicBezTo>
                  <a:pt x="4641" y="14885"/>
                  <a:pt x="4472" y="14604"/>
                  <a:pt x="4317" y="14315"/>
                </a:cubicBezTo>
                <a:cubicBezTo>
                  <a:pt x="4168" y="14037"/>
                  <a:pt x="4031" y="13752"/>
                  <a:pt x="3908" y="13460"/>
                </a:cubicBezTo>
                <a:cubicBezTo>
                  <a:pt x="3766" y="13126"/>
                  <a:pt x="3516" y="12863"/>
                  <a:pt x="3205" y="12721"/>
                </a:cubicBezTo>
                <a:cubicBezTo>
                  <a:pt x="3001" y="12628"/>
                  <a:pt x="2779" y="12591"/>
                  <a:pt x="2559" y="12614"/>
                </a:cubicBezTo>
                <a:lnTo>
                  <a:pt x="1977" y="12738"/>
                </a:lnTo>
                <a:cubicBezTo>
                  <a:pt x="1748" y="12802"/>
                  <a:pt x="1505" y="12759"/>
                  <a:pt x="1306" y="12622"/>
                </a:cubicBezTo>
                <a:cubicBezTo>
                  <a:pt x="1084" y="12468"/>
                  <a:pt x="938" y="12213"/>
                  <a:pt x="910" y="11929"/>
                </a:cubicBezTo>
                <a:cubicBezTo>
                  <a:pt x="862" y="11524"/>
                  <a:pt x="840" y="11117"/>
                  <a:pt x="842" y="10709"/>
                </a:cubicBezTo>
                <a:cubicBezTo>
                  <a:pt x="844" y="10305"/>
                  <a:pt x="871" y="9902"/>
                  <a:pt x="923" y="9502"/>
                </a:cubicBezTo>
                <a:cubicBezTo>
                  <a:pt x="941" y="9299"/>
                  <a:pt x="1033" y="9111"/>
                  <a:pt x="1178" y="8981"/>
                </a:cubicBezTo>
                <a:cubicBezTo>
                  <a:pt x="1343" y="8834"/>
                  <a:pt x="1560" y="8775"/>
                  <a:pt x="1768" y="8821"/>
                </a:cubicBezTo>
                <a:lnTo>
                  <a:pt x="2259" y="8955"/>
                </a:lnTo>
                <a:cubicBezTo>
                  <a:pt x="2542" y="9031"/>
                  <a:pt x="2840" y="9010"/>
                  <a:pt x="3111" y="8894"/>
                </a:cubicBezTo>
                <a:cubicBezTo>
                  <a:pt x="3417" y="8763"/>
                  <a:pt x="3672" y="8520"/>
                  <a:pt x="3831" y="8205"/>
                </a:cubicBezTo>
                <a:cubicBezTo>
                  <a:pt x="3996" y="7885"/>
                  <a:pt x="4163" y="7566"/>
                  <a:pt x="4332" y="7249"/>
                </a:cubicBezTo>
                <a:cubicBezTo>
                  <a:pt x="4506" y="6926"/>
                  <a:pt x="4681" y="6604"/>
                  <a:pt x="4860" y="6284"/>
                </a:cubicBezTo>
                <a:cubicBezTo>
                  <a:pt x="5002" y="5972"/>
                  <a:pt x="5050" y="5618"/>
                  <a:pt x="4994" y="5274"/>
                </a:cubicBezTo>
                <a:cubicBezTo>
                  <a:pt x="4973" y="5142"/>
                  <a:pt x="4936" y="5014"/>
                  <a:pt x="4884" y="4893"/>
                </a:cubicBezTo>
                <a:cubicBezTo>
                  <a:pt x="4820" y="4745"/>
                  <a:pt x="4734" y="4610"/>
                  <a:pt x="4628" y="4493"/>
                </a:cubicBezTo>
                <a:lnTo>
                  <a:pt x="4286" y="4077"/>
                </a:lnTo>
                <a:cubicBezTo>
                  <a:pt x="4166" y="3903"/>
                  <a:pt x="4113" y="3685"/>
                  <a:pt x="4138" y="3469"/>
                </a:cubicBezTo>
                <a:cubicBezTo>
                  <a:pt x="4162" y="3272"/>
                  <a:pt x="4249" y="3090"/>
                  <a:pt x="4385" y="2956"/>
                </a:cubicBezTo>
                <a:cubicBezTo>
                  <a:pt x="4723" y="2668"/>
                  <a:pt x="5083" y="2410"/>
                  <a:pt x="5461" y="2185"/>
                </a:cubicBezTo>
                <a:cubicBezTo>
                  <a:pt x="5796" y="1985"/>
                  <a:pt x="6144" y="1812"/>
                  <a:pt x="6503" y="1667"/>
                </a:cubicBezTo>
                <a:cubicBezTo>
                  <a:pt x="6686" y="1592"/>
                  <a:pt x="6890" y="1600"/>
                  <a:pt x="7068" y="1690"/>
                </a:cubicBezTo>
                <a:cubicBezTo>
                  <a:pt x="7254" y="1783"/>
                  <a:pt x="7396" y="1958"/>
                  <a:pt x="7458" y="2171"/>
                </a:cubicBezTo>
                <a:lnTo>
                  <a:pt x="7617" y="2767"/>
                </a:lnTo>
                <a:cubicBezTo>
                  <a:pt x="7717" y="3065"/>
                  <a:pt x="7899" y="3321"/>
                  <a:pt x="8139" y="3501"/>
                </a:cubicBezTo>
                <a:cubicBezTo>
                  <a:pt x="8380" y="3682"/>
                  <a:pt x="8666" y="3776"/>
                  <a:pt x="8958" y="3771"/>
                </a:cubicBezTo>
                <a:lnTo>
                  <a:pt x="9814" y="3771"/>
                </a:lnTo>
                <a:cubicBezTo>
                  <a:pt x="10041" y="3756"/>
                  <a:pt x="10219" y="3554"/>
                  <a:pt x="10224" y="3306"/>
                </a:cubicBezTo>
                <a:cubicBezTo>
                  <a:pt x="10229" y="3051"/>
                  <a:pt x="10050" y="2837"/>
                  <a:pt x="9817" y="2819"/>
                </a:cubicBezTo>
                <a:lnTo>
                  <a:pt x="9085" y="2819"/>
                </a:lnTo>
                <a:cubicBezTo>
                  <a:pt x="8926" y="2838"/>
                  <a:pt x="8765" y="2798"/>
                  <a:pt x="8628" y="2706"/>
                </a:cubicBezTo>
                <a:cubicBezTo>
                  <a:pt x="8478" y="2605"/>
                  <a:pt x="8367" y="2447"/>
                  <a:pt x="8317" y="2262"/>
                </a:cubicBezTo>
                <a:cubicBezTo>
                  <a:pt x="8288" y="2127"/>
                  <a:pt x="8251" y="1994"/>
                  <a:pt x="8206" y="1864"/>
                </a:cubicBezTo>
                <a:cubicBezTo>
                  <a:pt x="8163" y="1739"/>
                  <a:pt x="8112" y="1618"/>
                  <a:pt x="8054" y="1500"/>
                </a:cubicBezTo>
                <a:cubicBezTo>
                  <a:pt x="7844" y="1124"/>
                  <a:pt x="7505" y="852"/>
                  <a:pt x="7113" y="745"/>
                </a:cubicBezTo>
                <a:cubicBezTo>
                  <a:pt x="6983" y="709"/>
                  <a:pt x="6850" y="692"/>
                  <a:pt x="6718" y="694"/>
                </a:cubicBezTo>
                <a:close/>
                <a:moveTo>
                  <a:pt x="11217" y="974"/>
                </a:moveTo>
                <a:cubicBezTo>
                  <a:pt x="11249" y="976"/>
                  <a:pt x="11280" y="982"/>
                  <a:pt x="11310" y="991"/>
                </a:cubicBezTo>
                <a:cubicBezTo>
                  <a:pt x="12146" y="1339"/>
                  <a:pt x="12728" y="1825"/>
                  <a:pt x="13180" y="2415"/>
                </a:cubicBezTo>
                <a:cubicBezTo>
                  <a:pt x="13691" y="3080"/>
                  <a:pt x="14047" y="3873"/>
                  <a:pt x="14407" y="4691"/>
                </a:cubicBezTo>
                <a:lnTo>
                  <a:pt x="11124" y="4691"/>
                </a:lnTo>
                <a:lnTo>
                  <a:pt x="11124" y="979"/>
                </a:lnTo>
                <a:cubicBezTo>
                  <a:pt x="11155" y="974"/>
                  <a:pt x="11186" y="972"/>
                  <a:pt x="11217" y="974"/>
                </a:cubicBezTo>
                <a:close/>
                <a:moveTo>
                  <a:pt x="13508" y="1429"/>
                </a:moveTo>
                <a:cubicBezTo>
                  <a:pt x="14840" y="1888"/>
                  <a:pt x="16093" y="2692"/>
                  <a:pt x="17149" y="3846"/>
                </a:cubicBezTo>
                <a:cubicBezTo>
                  <a:pt x="17397" y="4116"/>
                  <a:pt x="17625" y="4399"/>
                  <a:pt x="17838" y="4691"/>
                </a:cubicBezTo>
                <a:lnTo>
                  <a:pt x="15363" y="4691"/>
                </a:lnTo>
                <a:cubicBezTo>
                  <a:pt x="15210" y="4261"/>
                  <a:pt x="15036" y="3843"/>
                  <a:pt x="14846" y="3441"/>
                </a:cubicBezTo>
                <a:cubicBezTo>
                  <a:pt x="14663" y="3055"/>
                  <a:pt x="14462" y="2680"/>
                  <a:pt x="14232" y="2324"/>
                </a:cubicBezTo>
                <a:cubicBezTo>
                  <a:pt x="14025" y="2004"/>
                  <a:pt x="13791" y="1700"/>
                  <a:pt x="13508" y="1429"/>
                </a:cubicBezTo>
                <a:close/>
                <a:moveTo>
                  <a:pt x="11124" y="5604"/>
                </a:moveTo>
                <a:lnTo>
                  <a:pt x="14757" y="5604"/>
                </a:lnTo>
                <a:cubicBezTo>
                  <a:pt x="14982" y="6314"/>
                  <a:pt x="15124" y="7055"/>
                  <a:pt x="15236" y="7801"/>
                </a:cubicBezTo>
                <a:cubicBezTo>
                  <a:pt x="15361" y="8633"/>
                  <a:pt x="15446" y="9479"/>
                  <a:pt x="15473" y="10332"/>
                </a:cubicBezTo>
                <a:lnTo>
                  <a:pt x="11124" y="10332"/>
                </a:lnTo>
                <a:lnTo>
                  <a:pt x="11124" y="5604"/>
                </a:lnTo>
                <a:close/>
                <a:moveTo>
                  <a:pt x="15649" y="5604"/>
                </a:moveTo>
                <a:lnTo>
                  <a:pt x="18427" y="5604"/>
                </a:lnTo>
                <a:cubicBezTo>
                  <a:pt x="18840" y="6328"/>
                  <a:pt x="19160" y="7098"/>
                  <a:pt x="19385" y="7893"/>
                </a:cubicBezTo>
                <a:cubicBezTo>
                  <a:pt x="19609" y="8688"/>
                  <a:pt x="19739" y="9508"/>
                  <a:pt x="19775" y="10332"/>
                </a:cubicBezTo>
                <a:lnTo>
                  <a:pt x="16265" y="10332"/>
                </a:lnTo>
                <a:cubicBezTo>
                  <a:pt x="16244" y="8855"/>
                  <a:pt x="16094" y="7373"/>
                  <a:pt x="15760" y="6010"/>
                </a:cubicBezTo>
                <a:cubicBezTo>
                  <a:pt x="15726" y="5873"/>
                  <a:pt x="15687" y="5739"/>
                  <a:pt x="15649" y="5604"/>
                </a:cubicBezTo>
                <a:close/>
                <a:moveTo>
                  <a:pt x="9579" y="7546"/>
                </a:moveTo>
                <a:cubicBezTo>
                  <a:pt x="8894" y="7604"/>
                  <a:pt x="8223" y="7916"/>
                  <a:pt x="7699" y="8488"/>
                </a:cubicBezTo>
                <a:cubicBezTo>
                  <a:pt x="6534" y="9760"/>
                  <a:pt x="6534" y="11822"/>
                  <a:pt x="7699" y="13094"/>
                </a:cubicBezTo>
                <a:cubicBezTo>
                  <a:pt x="8223" y="13667"/>
                  <a:pt x="8894" y="13979"/>
                  <a:pt x="9579" y="14036"/>
                </a:cubicBezTo>
                <a:cubicBezTo>
                  <a:pt x="9820" y="14045"/>
                  <a:pt x="10017" y="13829"/>
                  <a:pt x="10008" y="13566"/>
                </a:cubicBezTo>
                <a:cubicBezTo>
                  <a:pt x="9999" y="13317"/>
                  <a:pt x="9807" y="13123"/>
                  <a:pt x="9579" y="13133"/>
                </a:cubicBezTo>
                <a:cubicBezTo>
                  <a:pt x="9105" y="13078"/>
                  <a:pt x="8645" y="12854"/>
                  <a:pt x="8282" y="12457"/>
                </a:cubicBezTo>
                <a:cubicBezTo>
                  <a:pt x="7439" y="11537"/>
                  <a:pt x="7439" y="10045"/>
                  <a:pt x="8282" y="9125"/>
                </a:cubicBezTo>
                <a:cubicBezTo>
                  <a:pt x="8645" y="8729"/>
                  <a:pt x="9105" y="8504"/>
                  <a:pt x="9579" y="8449"/>
                </a:cubicBezTo>
                <a:cubicBezTo>
                  <a:pt x="9844" y="8458"/>
                  <a:pt x="10051" y="8201"/>
                  <a:pt x="10008" y="7915"/>
                </a:cubicBezTo>
                <a:cubicBezTo>
                  <a:pt x="9974" y="7689"/>
                  <a:pt x="9788" y="7529"/>
                  <a:pt x="9579" y="7546"/>
                </a:cubicBezTo>
                <a:close/>
                <a:moveTo>
                  <a:pt x="11124" y="11245"/>
                </a:moveTo>
                <a:lnTo>
                  <a:pt x="15477" y="11245"/>
                </a:lnTo>
                <a:cubicBezTo>
                  <a:pt x="15438" y="12818"/>
                  <a:pt x="15179" y="14400"/>
                  <a:pt x="14786" y="15844"/>
                </a:cubicBezTo>
                <a:cubicBezTo>
                  <a:pt x="14779" y="15872"/>
                  <a:pt x="14770" y="15900"/>
                  <a:pt x="14762" y="15928"/>
                </a:cubicBezTo>
                <a:lnTo>
                  <a:pt x="11124" y="15928"/>
                </a:lnTo>
                <a:lnTo>
                  <a:pt x="11124" y="11245"/>
                </a:lnTo>
                <a:close/>
                <a:moveTo>
                  <a:pt x="16261" y="11245"/>
                </a:moveTo>
                <a:lnTo>
                  <a:pt x="19775" y="11245"/>
                </a:lnTo>
                <a:cubicBezTo>
                  <a:pt x="19741" y="12061"/>
                  <a:pt x="19614" y="12872"/>
                  <a:pt x="19394" y="13659"/>
                </a:cubicBezTo>
                <a:cubicBezTo>
                  <a:pt x="19174" y="14446"/>
                  <a:pt x="18861" y="15209"/>
                  <a:pt x="18457" y="15928"/>
                </a:cubicBezTo>
                <a:lnTo>
                  <a:pt x="15633" y="15928"/>
                </a:lnTo>
                <a:cubicBezTo>
                  <a:pt x="15819" y="15250"/>
                  <a:pt x="15968" y="14560"/>
                  <a:pt x="16068" y="13858"/>
                </a:cubicBezTo>
                <a:cubicBezTo>
                  <a:pt x="16192" y="12998"/>
                  <a:pt x="16245" y="12124"/>
                  <a:pt x="16261" y="11245"/>
                </a:cubicBezTo>
                <a:close/>
                <a:moveTo>
                  <a:pt x="11124" y="16841"/>
                </a:moveTo>
                <a:lnTo>
                  <a:pt x="14475" y="16841"/>
                </a:lnTo>
                <a:cubicBezTo>
                  <a:pt x="14019" y="18145"/>
                  <a:pt x="13358" y="19320"/>
                  <a:pt x="12249" y="20108"/>
                </a:cubicBezTo>
                <a:cubicBezTo>
                  <a:pt x="11968" y="20308"/>
                  <a:pt x="11665" y="20470"/>
                  <a:pt x="11349" y="20590"/>
                </a:cubicBezTo>
                <a:cubicBezTo>
                  <a:pt x="11312" y="20598"/>
                  <a:pt x="11274" y="20603"/>
                  <a:pt x="11237" y="20606"/>
                </a:cubicBezTo>
                <a:cubicBezTo>
                  <a:pt x="11199" y="20608"/>
                  <a:pt x="11161" y="20609"/>
                  <a:pt x="11124" y="20605"/>
                </a:cubicBezTo>
                <a:lnTo>
                  <a:pt x="11124" y="16841"/>
                </a:lnTo>
                <a:close/>
                <a:moveTo>
                  <a:pt x="15357" y="16841"/>
                </a:moveTo>
                <a:lnTo>
                  <a:pt x="17874" y="16841"/>
                </a:lnTo>
                <a:cubicBezTo>
                  <a:pt x="17651" y="17152"/>
                  <a:pt x="17411" y="17452"/>
                  <a:pt x="17149" y="17738"/>
                </a:cubicBezTo>
                <a:cubicBezTo>
                  <a:pt x="16078" y="18908"/>
                  <a:pt x="14802" y="19718"/>
                  <a:pt x="13448" y="20174"/>
                </a:cubicBezTo>
                <a:cubicBezTo>
                  <a:pt x="13905" y="19737"/>
                  <a:pt x="14276" y="19217"/>
                  <a:pt x="14587" y="18650"/>
                </a:cubicBezTo>
                <a:cubicBezTo>
                  <a:pt x="14897" y="18082"/>
                  <a:pt x="15146" y="17467"/>
                  <a:pt x="15357" y="16841"/>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rPr lang="en" sz="800">
                <a:solidFill>
                  <a:srgbClr val="252D30"/>
                </a:solidFill>
              </a:rPr>
              <a:t> </a:t>
            </a:r>
            <a:endParaRPr b="0" i="0" sz="800" u="none" cap="none" strike="noStrike">
              <a:solidFill>
                <a:srgbClr val="252D30"/>
              </a:solidFill>
              <a:latin typeface="Arial"/>
              <a:ea typeface="Arial"/>
              <a:cs typeface="Arial"/>
              <a:sym typeface="Arial"/>
            </a:endParaRPr>
          </a:p>
        </p:txBody>
      </p:sp>
      <p:sp>
        <p:nvSpPr>
          <p:cNvPr id="1184" name="Google Shape;1184;p43"/>
          <p:cNvSpPr/>
          <p:nvPr/>
        </p:nvSpPr>
        <p:spPr>
          <a:xfrm>
            <a:off x="3035538" y="4600749"/>
            <a:ext cx="173178" cy="168534"/>
          </a:xfrm>
          <a:custGeom>
            <a:rect b="b" l="l" r="r" t="t"/>
            <a:pathLst>
              <a:path extrusionOk="0" h="21600" w="21600">
                <a:moveTo>
                  <a:pt x="14387" y="0"/>
                </a:moveTo>
                <a:cubicBezTo>
                  <a:pt x="13393" y="0"/>
                  <a:pt x="12598" y="903"/>
                  <a:pt x="12598" y="1998"/>
                </a:cubicBezTo>
                <a:lnTo>
                  <a:pt x="884" y="1998"/>
                </a:lnTo>
                <a:cubicBezTo>
                  <a:pt x="391" y="1998"/>
                  <a:pt x="0" y="2454"/>
                  <a:pt x="0" y="2997"/>
                </a:cubicBezTo>
                <a:cubicBezTo>
                  <a:pt x="0" y="3551"/>
                  <a:pt x="391" y="3996"/>
                  <a:pt x="884" y="3996"/>
                </a:cubicBezTo>
                <a:lnTo>
                  <a:pt x="12598" y="3996"/>
                </a:lnTo>
                <a:cubicBezTo>
                  <a:pt x="12598" y="5093"/>
                  <a:pt x="13393" y="5972"/>
                  <a:pt x="14387" y="5972"/>
                </a:cubicBezTo>
                <a:lnTo>
                  <a:pt x="16195" y="5972"/>
                </a:lnTo>
                <a:cubicBezTo>
                  <a:pt x="17189" y="5972"/>
                  <a:pt x="18003" y="5093"/>
                  <a:pt x="18003" y="3996"/>
                </a:cubicBezTo>
                <a:lnTo>
                  <a:pt x="20696" y="3996"/>
                </a:lnTo>
                <a:cubicBezTo>
                  <a:pt x="21197" y="3996"/>
                  <a:pt x="21600" y="3551"/>
                  <a:pt x="21600" y="2997"/>
                </a:cubicBezTo>
                <a:cubicBezTo>
                  <a:pt x="21600" y="2454"/>
                  <a:pt x="21197" y="1998"/>
                  <a:pt x="20696" y="1998"/>
                </a:cubicBezTo>
                <a:lnTo>
                  <a:pt x="18003" y="1998"/>
                </a:lnTo>
                <a:cubicBezTo>
                  <a:pt x="18003" y="903"/>
                  <a:pt x="17189" y="0"/>
                  <a:pt x="16195" y="0"/>
                </a:cubicBezTo>
                <a:lnTo>
                  <a:pt x="14387" y="0"/>
                </a:lnTo>
                <a:close/>
                <a:moveTo>
                  <a:pt x="14387" y="1998"/>
                </a:moveTo>
                <a:lnTo>
                  <a:pt x="16195" y="1998"/>
                </a:lnTo>
                <a:lnTo>
                  <a:pt x="16195" y="3996"/>
                </a:lnTo>
                <a:lnTo>
                  <a:pt x="14387" y="3996"/>
                </a:lnTo>
                <a:cubicBezTo>
                  <a:pt x="14387" y="3996"/>
                  <a:pt x="14387" y="1998"/>
                  <a:pt x="14387" y="1998"/>
                </a:cubicBezTo>
                <a:close/>
                <a:moveTo>
                  <a:pt x="5385" y="7814"/>
                </a:moveTo>
                <a:cubicBezTo>
                  <a:pt x="4392" y="7814"/>
                  <a:pt x="3597" y="8715"/>
                  <a:pt x="3597" y="9812"/>
                </a:cubicBezTo>
                <a:lnTo>
                  <a:pt x="884" y="9812"/>
                </a:lnTo>
                <a:cubicBezTo>
                  <a:pt x="391" y="9812"/>
                  <a:pt x="0" y="10267"/>
                  <a:pt x="0" y="10811"/>
                </a:cubicBezTo>
                <a:cubicBezTo>
                  <a:pt x="0" y="11365"/>
                  <a:pt x="391" y="11810"/>
                  <a:pt x="884" y="11810"/>
                </a:cubicBezTo>
                <a:lnTo>
                  <a:pt x="3597" y="11810"/>
                </a:lnTo>
                <a:cubicBezTo>
                  <a:pt x="3597" y="12908"/>
                  <a:pt x="4392" y="13786"/>
                  <a:pt x="5385" y="13786"/>
                </a:cubicBezTo>
                <a:lnTo>
                  <a:pt x="7193" y="13786"/>
                </a:lnTo>
                <a:cubicBezTo>
                  <a:pt x="8188" y="13786"/>
                  <a:pt x="9002" y="12908"/>
                  <a:pt x="9002" y="11810"/>
                </a:cubicBezTo>
                <a:lnTo>
                  <a:pt x="20696" y="11810"/>
                </a:lnTo>
                <a:cubicBezTo>
                  <a:pt x="21197" y="11810"/>
                  <a:pt x="21600" y="11365"/>
                  <a:pt x="21600" y="10811"/>
                </a:cubicBezTo>
                <a:cubicBezTo>
                  <a:pt x="21600" y="10267"/>
                  <a:pt x="21197" y="9812"/>
                  <a:pt x="20696" y="9812"/>
                </a:cubicBezTo>
                <a:lnTo>
                  <a:pt x="9002" y="9812"/>
                </a:lnTo>
                <a:cubicBezTo>
                  <a:pt x="9002" y="8715"/>
                  <a:pt x="8188" y="7814"/>
                  <a:pt x="7193" y="7814"/>
                </a:cubicBezTo>
                <a:lnTo>
                  <a:pt x="5385" y="7814"/>
                </a:lnTo>
                <a:close/>
                <a:moveTo>
                  <a:pt x="5385" y="9812"/>
                </a:moveTo>
                <a:lnTo>
                  <a:pt x="7193" y="9812"/>
                </a:lnTo>
                <a:cubicBezTo>
                  <a:pt x="7193" y="9812"/>
                  <a:pt x="7193" y="11810"/>
                  <a:pt x="7193" y="11810"/>
                </a:cubicBezTo>
                <a:lnTo>
                  <a:pt x="5385" y="11810"/>
                </a:lnTo>
                <a:lnTo>
                  <a:pt x="5385" y="9812"/>
                </a:lnTo>
                <a:close/>
                <a:moveTo>
                  <a:pt x="10790" y="15628"/>
                </a:moveTo>
                <a:cubicBezTo>
                  <a:pt x="9796" y="15628"/>
                  <a:pt x="9002" y="16530"/>
                  <a:pt x="9002" y="17626"/>
                </a:cubicBezTo>
                <a:lnTo>
                  <a:pt x="884" y="17626"/>
                </a:lnTo>
                <a:cubicBezTo>
                  <a:pt x="391" y="17626"/>
                  <a:pt x="0" y="18072"/>
                  <a:pt x="0" y="18625"/>
                </a:cubicBezTo>
                <a:cubicBezTo>
                  <a:pt x="0" y="19167"/>
                  <a:pt x="391" y="19624"/>
                  <a:pt x="884" y="19624"/>
                </a:cubicBezTo>
                <a:lnTo>
                  <a:pt x="9002" y="19624"/>
                </a:lnTo>
                <a:cubicBezTo>
                  <a:pt x="9002" y="20719"/>
                  <a:pt x="9796" y="21600"/>
                  <a:pt x="10790" y="21600"/>
                </a:cubicBezTo>
                <a:lnTo>
                  <a:pt x="12598" y="21600"/>
                </a:lnTo>
                <a:cubicBezTo>
                  <a:pt x="13592" y="21600"/>
                  <a:pt x="14387" y="20719"/>
                  <a:pt x="14387" y="19624"/>
                </a:cubicBezTo>
                <a:lnTo>
                  <a:pt x="20696" y="19624"/>
                </a:lnTo>
                <a:cubicBezTo>
                  <a:pt x="21197" y="19624"/>
                  <a:pt x="21600" y="19167"/>
                  <a:pt x="21600" y="18625"/>
                </a:cubicBezTo>
                <a:cubicBezTo>
                  <a:pt x="21600" y="18072"/>
                  <a:pt x="21197" y="17626"/>
                  <a:pt x="20696" y="17626"/>
                </a:cubicBezTo>
                <a:lnTo>
                  <a:pt x="14387" y="17626"/>
                </a:lnTo>
                <a:cubicBezTo>
                  <a:pt x="14387" y="16530"/>
                  <a:pt x="13592" y="15628"/>
                  <a:pt x="12598" y="15628"/>
                </a:cubicBezTo>
                <a:lnTo>
                  <a:pt x="10790" y="15628"/>
                </a:lnTo>
                <a:close/>
                <a:moveTo>
                  <a:pt x="10790" y="17626"/>
                </a:moveTo>
                <a:lnTo>
                  <a:pt x="12598" y="17626"/>
                </a:lnTo>
                <a:cubicBezTo>
                  <a:pt x="12598" y="17626"/>
                  <a:pt x="12598" y="19624"/>
                  <a:pt x="12598" y="19624"/>
                </a:cubicBezTo>
                <a:lnTo>
                  <a:pt x="10790" y="19624"/>
                </a:lnTo>
                <a:lnTo>
                  <a:pt x="10790" y="17626"/>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grpSp>
        <p:nvGrpSpPr>
          <p:cNvPr id="1185" name="Google Shape;1185;p43"/>
          <p:cNvGrpSpPr/>
          <p:nvPr/>
        </p:nvGrpSpPr>
        <p:grpSpPr>
          <a:xfrm>
            <a:off x="4539389" y="4626362"/>
            <a:ext cx="248409" cy="204075"/>
            <a:chOff x="10466075" y="2969325"/>
            <a:chExt cx="823639" cy="566875"/>
          </a:xfrm>
        </p:grpSpPr>
        <p:cxnSp>
          <p:nvCxnSpPr>
            <p:cNvPr id="1186" name="Google Shape;1186;p43"/>
            <p:cNvCxnSpPr/>
            <p:nvPr/>
          </p:nvCxnSpPr>
          <p:spPr>
            <a:xfrm flipH="1" rot="10800000">
              <a:off x="10616214" y="3014625"/>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187" name="Google Shape;1187;p43"/>
            <p:cNvGrpSpPr/>
            <p:nvPr/>
          </p:nvGrpSpPr>
          <p:grpSpPr>
            <a:xfrm>
              <a:off x="10466075" y="2969325"/>
              <a:ext cx="68850" cy="95400"/>
              <a:chOff x="10480350" y="2969325"/>
              <a:chExt cx="68850" cy="95400"/>
            </a:xfrm>
          </p:grpSpPr>
          <p:cxnSp>
            <p:nvCxnSpPr>
              <p:cNvPr id="1188" name="Google Shape;1188;p43"/>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189" name="Google Shape;1189;p43"/>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1190" name="Google Shape;1190;p43"/>
            <p:cNvCxnSpPr/>
            <p:nvPr/>
          </p:nvCxnSpPr>
          <p:spPr>
            <a:xfrm flipH="1" rot="10800000">
              <a:off x="10616214" y="3171783"/>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191" name="Google Shape;1191;p43"/>
            <p:cNvGrpSpPr/>
            <p:nvPr/>
          </p:nvGrpSpPr>
          <p:grpSpPr>
            <a:xfrm>
              <a:off x="10466075" y="3126483"/>
              <a:ext cx="68850" cy="95400"/>
              <a:chOff x="10480350" y="2969325"/>
              <a:chExt cx="68850" cy="95400"/>
            </a:xfrm>
          </p:grpSpPr>
          <p:cxnSp>
            <p:nvCxnSpPr>
              <p:cNvPr id="1192" name="Google Shape;1192;p43"/>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193" name="Google Shape;1193;p43"/>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1194" name="Google Shape;1194;p43"/>
            <p:cNvCxnSpPr/>
            <p:nvPr/>
          </p:nvCxnSpPr>
          <p:spPr>
            <a:xfrm flipH="1" rot="10800000">
              <a:off x="10604200" y="3328942"/>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195" name="Google Shape;1195;p43"/>
            <p:cNvGrpSpPr/>
            <p:nvPr/>
          </p:nvGrpSpPr>
          <p:grpSpPr>
            <a:xfrm>
              <a:off x="10466075" y="3283642"/>
              <a:ext cx="68850" cy="95400"/>
              <a:chOff x="10480350" y="2969325"/>
              <a:chExt cx="68850" cy="95400"/>
            </a:xfrm>
          </p:grpSpPr>
          <p:cxnSp>
            <p:nvCxnSpPr>
              <p:cNvPr id="1196" name="Google Shape;1196;p43"/>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197" name="Google Shape;1197;p43"/>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1198" name="Google Shape;1198;p43"/>
            <p:cNvCxnSpPr/>
            <p:nvPr/>
          </p:nvCxnSpPr>
          <p:spPr>
            <a:xfrm flipH="1" rot="10800000">
              <a:off x="10608198" y="3486100"/>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199" name="Google Shape;1199;p43"/>
            <p:cNvGrpSpPr/>
            <p:nvPr/>
          </p:nvGrpSpPr>
          <p:grpSpPr>
            <a:xfrm>
              <a:off x="10466075" y="3440800"/>
              <a:ext cx="68850" cy="95400"/>
              <a:chOff x="10480350" y="2969325"/>
              <a:chExt cx="68850" cy="95400"/>
            </a:xfrm>
          </p:grpSpPr>
          <p:cxnSp>
            <p:nvCxnSpPr>
              <p:cNvPr id="1200" name="Google Shape;1200;p43"/>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201" name="Google Shape;1201;p43"/>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grpSp>
      <p:grpSp>
        <p:nvGrpSpPr>
          <p:cNvPr id="1202" name="Google Shape;1202;p43"/>
          <p:cNvGrpSpPr/>
          <p:nvPr/>
        </p:nvGrpSpPr>
        <p:grpSpPr>
          <a:xfrm>
            <a:off x="3847700" y="4564156"/>
            <a:ext cx="194851" cy="241710"/>
            <a:chOff x="6591159" y="2063137"/>
            <a:chExt cx="383868" cy="555399"/>
          </a:xfrm>
        </p:grpSpPr>
        <p:grpSp>
          <p:nvGrpSpPr>
            <p:cNvPr id="1203" name="Google Shape;1203;p43"/>
            <p:cNvGrpSpPr/>
            <p:nvPr/>
          </p:nvGrpSpPr>
          <p:grpSpPr>
            <a:xfrm>
              <a:off x="6607898" y="2063137"/>
              <a:ext cx="367129" cy="555399"/>
              <a:chOff x="8807775" y="2702950"/>
              <a:chExt cx="528700" cy="799825"/>
            </a:xfrm>
          </p:grpSpPr>
          <p:grpSp>
            <p:nvGrpSpPr>
              <p:cNvPr id="1204" name="Google Shape;1204;p43"/>
              <p:cNvGrpSpPr/>
              <p:nvPr/>
            </p:nvGrpSpPr>
            <p:grpSpPr>
              <a:xfrm>
                <a:off x="8807775" y="3012575"/>
                <a:ext cx="528700" cy="490200"/>
                <a:chOff x="8436300" y="2957850"/>
                <a:chExt cx="528700" cy="490200"/>
              </a:xfrm>
            </p:grpSpPr>
            <p:sp>
              <p:nvSpPr>
                <p:cNvPr id="1205" name="Google Shape;1205;p43"/>
                <p:cNvSpPr/>
                <p:nvPr/>
              </p:nvSpPr>
              <p:spPr>
                <a:xfrm>
                  <a:off x="8436300" y="3188250"/>
                  <a:ext cx="85800" cy="25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3"/>
                <p:cNvSpPr/>
                <p:nvPr/>
              </p:nvSpPr>
              <p:spPr>
                <a:xfrm>
                  <a:off x="8583933" y="3069150"/>
                  <a:ext cx="85800" cy="37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3"/>
                <p:cNvSpPr/>
                <p:nvPr/>
              </p:nvSpPr>
              <p:spPr>
                <a:xfrm>
                  <a:off x="8731567" y="3130950"/>
                  <a:ext cx="85800" cy="31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3"/>
                <p:cNvSpPr/>
                <p:nvPr/>
              </p:nvSpPr>
              <p:spPr>
                <a:xfrm>
                  <a:off x="8879200" y="2957850"/>
                  <a:ext cx="85800" cy="4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9" name="Google Shape;1209;p43"/>
              <p:cNvSpPr/>
              <p:nvPr/>
            </p:nvSpPr>
            <p:spPr>
              <a:xfrm rot="2118033">
                <a:off x="9039462" y="2738891"/>
                <a:ext cx="219082" cy="298318"/>
              </a:xfrm>
              <a:prstGeom prst="bentUpArrow">
                <a:avLst>
                  <a:gd fmla="val 25000" name="adj1"/>
                  <a:gd fmla="val 25000" name="adj2"/>
                  <a:gd fmla="val 2500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43"/>
            <p:cNvSpPr/>
            <p:nvPr/>
          </p:nvSpPr>
          <p:spPr>
            <a:xfrm rot="2264808">
              <a:off x="6661536" y="2184883"/>
              <a:ext cx="47046" cy="246385"/>
            </a:xfrm>
            <a:prstGeom prst="rect">
              <a:avLst/>
            </a:prstGeom>
            <a:solidFill>
              <a:srgbClr val="F2F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1" name="Google Shape;1211;p43"/>
          <p:cNvSpPr txBox="1"/>
          <p:nvPr/>
        </p:nvSpPr>
        <p:spPr>
          <a:xfrm>
            <a:off x="2553927" y="4149450"/>
            <a:ext cx="1136400" cy="1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Nunito ExtraBold"/>
                <a:ea typeface="Nunito ExtraBold"/>
                <a:cs typeface="Nunito ExtraBold"/>
                <a:sym typeface="Nunito ExtraBold"/>
              </a:rPr>
              <a:t>Intelligence Artificielles</a:t>
            </a:r>
            <a:endParaRPr sz="1000">
              <a:solidFill>
                <a:srgbClr val="FFFFFF"/>
              </a:solidFill>
              <a:latin typeface="Nunito ExtraBold"/>
              <a:ea typeface="Nunito ExtraBold"/>
              <a:cs typeface="Nunito ExtraBold"/>
              <a:sym typeface="Nunito ExtraBold"/>
            </a:endParaRPr>
          </a:p>
        </p:txBody>
      </p:sp>
      <p:grpSp>
        <p:nvGrpSpPr>
          <p:cNvPr id="1212" name="Google Shape;1212;p43"/>
          <p:cNvGrpSpPr/>
          <p:nvPr/>
        </p:nvGrpSpPr>
        <p:grpSpPr>
          <a:xfrm>
            <a:off x="248475" y="1488189"/>
            <a:ext cx="8647046" cy="2167136"/>
            <a:chOff x="134800" y="1488189"/>
            <a:chExt cx="8647046" cy="2167136"/>
          </a:xfrm>
        </p:grpSpPr>
        <p:pic>
          <p:nvPicPr>
            <p:cNvPr id="1213" name="Google Shape;1213;p43"/>
            <p:cNvPicPr preferRelativeResize="0"/>
            <p:nvPr/>
          </p:nvPicPr>
          <p:blipFill>
            <a:blip r:embed="rId5">
              <a:alphaModFix/>
            </a:blip>
            <a:stretch>
              <a:fillRect/>
            </a:stretch>
          </p:blipFill>
          <p:spPr>
            <a:xfrm>
              <a:off x="134800" y="1488189"/>
              <a:ext cx="4197095" cy="2167127"/>
            </a:xfrm>
            <a:prstGeom prst="rect">
              <a:avLst/>
            </a:prstGeom>
            <a:noFill/>
            <a:ln>
              <a:noFill/>
            </a:ln>
            <a:effectLst>
              <a:outerShdw blurRad="57150" rotWithShape="0" algn="bl" dir="5400000" dist="19050">
                <a:srgbClr val="000000">
                  <a:alpha val="50000"/>
                </a:srgbClr>
              </a:outerShdw>
            </a:effectLst>
          </p:spPr>
        </p:pic>
        <p:pic>
          <p:nvPicPr>
            <p:cNvPr id="1214" name="Google Shape;1214;p43"/>
            <p:cNvPicPr preferRelativeResize="0"/>
            <p:nvPr/>
          </p:nvPicPr>
          <p:blipFill>
            <a:blip r:embed="rId6">
              <a:alphaModFix/>
            </a:blip>
            <a:stretch>
              <a:fillRect/>
            </a:stretch>
          </p:blipFill>
          <p:spPr>
            <a:xfrm>
              <a:off x="4584750" y="1488196"/>
              <a:ext cx="4197096" cy="2167128"/>
            </a:xfrm>
            <a:prstGeom prst="rect">
              <a:avLst/>
            </a:prstGeom>
            <a:noFill/>
            <a:ln>
              <a:noFill/>
            </a:ln>
            <a:effectLst>
              <a:outerShdw blurRad="57150" rotWithShape="0" algn="bl" dir="5400000" dist="19050">
                <a:srgbClr val="000000">
                  <a:alpha val="50000"/>
                </a:srgbClr>
              </a:outerShdw>
            </a:effectLst>
          </p:spPr>
        </p:pic>
      </p:grpSp>
      <p:sp>
        <p:nvSpPr>
          <p:cNvPr id="1215" name="Google Shape;1215;p4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9" name="Shape 1219"/>
        <p:cNvGrpSpPr/>
        <p:nvPr/>
      </p:nvGrpSpPr>
      <p:grpSpPr>
        <a:xfrm>
          <a:off x="0" y="0"/>
          <a:ext cx="0" cy="0"/>
          <a:chOff x="0" y="0"/>
          <a:chExt cx="0" cy="0"/>
        </a:xfrm>
      </p:grpSpPr>
      <p:sp>
        <p:nvSpPr>
          <p:cNvPr id="1220" name="Google Shape;1220;p44"/>
          <p:cNvSpPr txBox="1"/>
          <p:nvPr>
            <p:ph idx="4294967295" type="title"/>
          </p:nvPr>
        </p:nvSpPr>
        <p:spPr>
          <a:xfrm>
            <a:off x="549775" y="152400"/>
            <a:ext cx="7030500" cy="999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000" cap="small">
                <a:solidFill>
                  <a:schemeClr val="accent1"/>
                </a:solidFill>
                <a:latin typeface="Nunito"/>
                <a:ea typeface="Nunito"/>
                <a:cs typeface="Nunito"/>
                <a:sym typeface="Nunito"/>
              </a:rPr>
              <a:t>Gradient Boosting </a:t>
            </a:r>
            <a:r>
              <a:rPr lang="en" sz="2400" cap="small">
                <a:solidFill>
                  <a:schemeClr val="accent1"/>
                </a:solidFill>
                <a:latin typeface="Nunito"/>
                <a:ea typeface="Nunito"/>
                <a:cs typeface="Nunito"/>
                <a:sym typeface="Nunito"/>
              </a:rPr>
              <a:t>:</a:t>
            </a:r>
            <a:r>
              <a:rPr lang="en" sz="3000" cap="small">
                <a:solidFill>
                  <a:schemeClr val="accent1"/>
                </a:solidFill>
                <a:latin typeface="Nunito"/>
                <a:ea typeface="Nunito"/>
                <a:cs typeface="Nunito"/>
                <a:sym typeface="Nunito"/>
              </a:rPr>
              <a:t> </a:t>
            </a:r>
            <a:r>
              <a:rPr lang="en" sz="2400" cap="small">
                <a:solidFill>
                  <a:schemeClr val="accent1"/>
                </a:solidFill>
                <a:latin typeface="Nunito"/>
                <a:ea typeface="Nunito"/>
                <a:cs typeface="Nunito"/>
                <a:sym typeface="Nunito"/>
              </a:rPr>
              <a:t>Meilleurs Paramètres</a:t>
            </a:r>
            <a:endParaRPr b="0" sz="3000" cap="small">
              <a:solidFill>
                <a:schemeClr val="accent1"/>
              </a:solidFill>
              <a:latin typeface="Nunito SemiBold"/>
              <a:ea typeface="Nunito SemiBold"/>
              <a:cs typeface="Nunito SemiBold"/>
              <a:sym typeface="Nunito SemiBold"/>
            </a:endParaRPr>
          </a:p>
        </p:txBody>
      </p:sp>
      <p:sp>
        <p:nvSpPr>
          <p:cNvPr id="1221" name="Google Shape;1221;p44"/>
          <p:cNvSpPr txBox="1"/>
          <p:nvPr/>
        </p:nvSpPr>
        <p:spPr>
          <a:xfrm>
            <a:off x="625975" y="4320052"/>
            <a:ext cx="773400" cy="1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unito ExtraBold"/>
                <a:ea typeface="Nunito ExtraBold"/>
                <a:cs typeface="Nunito ExtraBold"/>
                <a:sym typeface="Nunito ExtraBold"/>
              </a:rPr>
              <a:t>Équipe</a:t>
            </a:r>
            <a:endParaRPr>
              <a:solidFill>
                <a:srgbClr val="FFFFFF"/>
              </a:solidFill>
              <a:latin typeface="Nunito ExtraBold"/>
              <a:ea typeface="Nunito ExtraBold"/>
              <a:cs typeface="Nunito ExtraBold"/>
              <a:sym typeface="Nunito ExtraBold"/>
            </a:endParaRPr>
          </a:p>
        </p:txBody>
      </p:sp>
      <p:sp>
        <p:nvSpPr>
          <p:cNvPr id="1222" name="Google Shape;1222;p44"/>
          <p:cNvSpPr txBox="1"/>
          <p:nvPr/>
        </p:nvSpPr>
        <p:spPr>
          <a:xfrm>
            <a:off x="1365558" y="4221275"/>
            <a:ext cx="819300" cy="1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ExtraBold"/>
                <a:ea typeface="Nunito ExtraBold"/>
                <a:cs typeface="Nunito ExtraBold"/>
                <a:sym typeface="Nunito ExtraBold"/>
              </a:rPr>
              <a:t>Projet</a:t>
            </a:r>
            <a:endParaRPr>
              <a:solidFill>
                <a:srgbClr val="FFFFFF"/>
              </a:solidFill>
              <a:latin typeface="Nunito ExtraBold"/>
              <a:ea typeface="Nunito ExtraBold"/>
              <a:cs typeface="Nunito ExtraBold"/>
              <a:sym typeface="Nunito ExtraBold"/>
            </a:endParaRPr>
          </a:p>
        </p:txBody>
      </p:sp>
      <p:pic>
        <p:nvPicPr>
          <p:cNvPr id="1223" name="Google Shape;1223;p44"/>
          <p:cNvPicPr preferRelativeResize="0"/>
          <p:nvPr/>
        </p:nvPicPr>
        <p:blipFill>
          <a:blip r:embed="rId3">
            <a:alphaModFix/>
          </a:blip>
          <a:stretch>
            <a:fillRect/>
          </a:stretch>
        </p:blipFill>
        <p:spPr>
          <a:xfrm>
            <a:off x="625975" y="4511400"/>
            <a:ext cx="544380" cy="527250"/>
          </a:xfrm>
          <a:prstGeom prst="rect">
            <a:avLst/>
          </a:prstGeom>
          <a:noFill/>
          <a:ln>
            <a:noFill/>
          </a:ln>
        </p:spPr>
      </p:pic>
      <p:pic>
        <p:nvPicPr>
          <p:cNvPr id="1224" name="Google Shape;1224;p44"/>
          <p:cNvPicPr preferRelativeResize="0"/>
          <p:nvPr/>
        </p:nvPicPr>
        <p:blipFill>
          <a:blip r:embed="rId4">
            <a:alphaModFix/>
          </a:blip>
          <a:stretch>
            <a:fillRect/>
          </a:stretch>
        </p:blipFill>
        <p:spPr>
          <a:xfrm>
            <a:off x="1318114" y="4511400"/>
            <a:ext cx="544380" cy="527250"/>
          </a:xfrm>
          <a:prstGeom prst="rect">
            <a:avLst/>
          </a:prstGeom>
          <a:noFill/>
          <a:ln>
            <a:noFill/>
          </a:ln>
        </p:spPr>
      </p:pic>
      <p:pic>
        <p:nvPicPr>
          <p:cNvPr id="1225" name="Google Shape;1225;p44"/>
          <p:cNvPicPr preferRelativeResize="0"/>
          <p:nvPr/>
        </p:nvPicPr>
        <p:blipFill>
          <a:blip r:embed="rId3">
            <a:alphaModFix/>
          </a:blip>
          <a:stretch>
            <a:fillRect/>
          </a:stretch>
        </p:blipFill>
        <p:spPr>
          <a:xfrm>
            <a:off x="2010253" y="4511400"/>
            <a:ext cx="544380" cy="527250"/>
          </a:xfrm>
          <a:prstGeom prst="rect">
            <a:avLst/>
          </a:prstGeom>
          <a:noFill/>
          <a:ln>
            <a:noFill/>
          </a:ln>
        </p:spPr>
      </p:pic>
      <p:pic>
        <p:nvPicPr>
          <p:cNvPr id="1226" name="Google Shape;1226;p44"/>
          <p:cNvPicPr preferRelativeResize="0"/>
          <p:nvPr/>
        </p:nvPicPr>
        <p:blipFill>
          <a:blip r:embed="rId4">
            <a:alphaModFix/>
          </a:blip>
          <a:stretch>
            <a:fillRect/>
          </a:stretch>
        </p:blipFill>
        <p:spPr>
          <a:xfrm>
            <a:off x="2702404" y="4225650"/>
            <a:ext cx="839400" cy="813000"/>
          </a:xfrm>
          <a:prstGeom prst="rect">
            <a:avLst/>
          </a:prstGeom>
          <a:noFill/>
          <a:ln>
            <a:noFill/>
          </a:ln>
        </p:spPr>
      </p:pic>
      <p:pic>
        <p:nvPicPr>
          <p:cNvPr id="1227" name="Google Shape;1227;p44"/>
          <p:cNvPicPr preferRelativeResize="0"/>
          <p:nvPr/>
        </p:nvPicPr>
        <p:blipFill>
          <a:blip r:embed="rId3">
            <a:alphaModFix/>
          </a:blip>
          <a:stretch>
            <a:fillRect/>
          </a:stretch>
        </p:blipFill>
        <p:spPr>
          <a:xfrm>
            <a:off x="3699331" y="4511400"/>
            <a:ext cx="544380" cy="527250"/>
          </a:xfrm>
          <a:prstGeom prst="rect">
            <a:avLst/>
          </a:prstGeom>
          <a:noFill/>
          <a:ln>
            <a:noFill/>
          </a:ln>
        </p:spPr>
      </p:pic>
      <p:pic>
        <p:nvPicPr>
          <p:cNvPr id="1228" name="Google Shape;1228;p44"/>
          <p:cNvPicPr preferRelativeResize="0"/>
          <p:nvPr/>
        </p:nvPicPr>
        <p:blipFill>
          <a:blip r:embed="rId4">
            <a:alphaModFix/>
          </a:blip>
          <a:stretch>
            <a:fillRect/>
          </a:stretch>
        </p:blipFill>
        <p:spPr>
          <a:xfrm>
            <a:off x="4391470" y="4511400"/>
            <a:ext cx="544380" cy="527250"/>
          </a:xfrm>
          <a:prstGeom prst="rect">
            <a:avLst/>
          </a:prstGeom>
          <a:noFill/>
          <a:ln>
            <a:noFill/>
          </a:ln>
        </p:spPr>
      </p:pic>
      <p:sp>
        <p:nvSpPr>
          <p:cNvPr id="1229" name="Google Shape;1229;p44"/>
          <p:cNvSpPr/>
          <p:nvPr/>
        </p:nvSpPr>
        <p:spPr>
          <a:xfrm>
            <a:off x="762588" y="4565189"/>
            <a:ext cx="246332" cy="239726"/>
          </a:xfrm>
          <a:custGeom>
            <a:rect b="b" l="l" r="r" t="t"/>
            <a:pathLst>
              <a:path extrusionOk="0" h="20595" w="19679">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moveTo>
                  <a:pt x="9401" y="879"/>
                </a:moveTo>
                <a:lnTo>
                  <a:pt x="9401" y="3079"/>
                </a:lnTo>
                <a:cubicBezTo>
                  <a:pt x="9401" y="3333"/>
                  <a:pt x="9597" y="3538"/>
                  <a:pt x="9839" y="3538"/>
                </a:cubicBezTo>
                <a:cubicBezTo>
                  <a:pt x="10081" y="3538"/>
                  <a:pt x="10277" y="3333"/>
                  <a:pt x="10277" y="3079"/>
                </a:cubicBezTo>
                <a:lnTo>
                  <a:pt x="10277" y="879"/>
                </a:lnTo>
                <a:cubicBezTo>
                  <a:pt x="12435" y="988"/>
                  <a:pt x="14563" y="1905"/>
                  <a:pt x="16211" y="3629"/>
                </a:cubicBezTo>
                <a:cubicBezTo>
                  <a:pt x="17862" y="5357"/>
                  <a:pt x="18738" y="7590"/>
                  <a:pt x="18840" y="9853"/>
                </a:cubicBezTo>
                <a:lnTo>
                  <a:pt x="17580" y="9853"/>
                </a:lnTo>
                <a:cubicBezTo>
                  <a:pt x="17338" y="9853"/>
                  <a:pt x="17142" y="10058"/>
                  <a:pt x="17142" y="10311"/>
                </a:cubicBezTo>
                <a:cubicBezTo>
                  <a:pt x="17142" y="10565"/>
                  <a:pt x="17338" y="10770"/>
                  <a:pt x="17580" y="10770"/>
                </a:cubicBezTo>
                <a:lnTo>
                  <a:pt x="18838" y="10770"/>
                </a:lnTo>
                <a:cubicBezTo>
                  <a:pt x="18731" y="13024"/>
                  <a:pt x="17855" y="15245"/>
                  <a:pt x="16211" y="16966"/>
                </a:cubicBezTo>
                <a:cubicBezTo>
                  <a:pt x="14563" y="18690"/>
                  <a:pt x="12435" y="19607"/>
                  <a:pt x="10277" y="19716"/>
                </a:cubicBezTo>
                <a:lnTo>
                  <a:pt x="10277" y="17458"/>
                </a:lnTo>
                <a:cubicBezTo>
                  <a:pt x="10277" y="17205"/>
                  <a:pt x="10081" y="16999"/>
                  <a:pt x="9839" y="16999"/>
                </a:cubicBezTo>
                <a:cubicBezTo>
                  <a:pt x="9597" y="16999"/>
                  <a:pt x="9401" y="17205"/>
                  <a:pt x="9401" y="17458"/>
                </a:cubicBezTo>
                <a:lnTo>
                  <a:pt x="9401" y="19716"/>
                </a:lnTo>
                <a:cubicBezTo>
                  <a:pt x="7243" y="19607"/>
                  <a:pt x="5115" y="18690"/>
                  <a:pt x="3467" y="16966"/>
                </a:cubicBezTo>
                <a:cubicBezTo>
                  <a:pt x="1823" y="15245"/>
                  <a:pt x="947" y="13024"/>
                  <a:pt x="840" y="10770"/>
                </a:cubicBezTo>
                <a:lnTo>
                  <a:pt x="2079" y="10770"/>
                </a:lnTo>
                <a:cubicBezTo>
                  <a:pt x="2321" y="10770"/>
                  <a:pt x="2518" y="10565"/>
                  <a:pt x="2518" y="10311"/>
                </a:cubicBezTo>
                <a:cubicBezTo>
                  <a:pt x="2518" y="10058"/>
                  <a:pt x="2321" y="9853"/>
                  <a:pt x="2079" y="9853"/>
                </a:cubicBezTo>
                <a:lnTo>
                  <a:pt x="838" y="9853"/>
                </a:lnTo>
                <a:cubicBezTo>
                  <a:pt x="940" y="7590"/>
                  <a:pt x="1816" y="5357"/>
                  <a:pt x="3467" y="3629"/>
                </a:cubicBezTo>
                <a:cubicBezTo>
                  <a:pt x="5115" y="1905"/>
                  <a:pt x="7243" y="988"/>
                  <a:pt x="9401" y="879"/>
                </a:cubicBezTo>
                <a:close/>
                <a:moveTo>
                  <a:pt x="6410" y="4479"/>
                </a:moveTo>
                <a:cubicBezTo>
                  <a:pt x="5863" y="4484"/>
                  <a:pt x="5316" y="4699"/>
                  <a:pt x="4898" y="5134"/>
                </a:cubicBezTo>
                <a:cubicBezTo>
                  <a:pt x="4061" y="6006"/>
                  <a:pt x="4062" y="7425"/>
                  <a:pt x="4898" y="8299"/>
                </a:cubicBezTo>
                <a:cubicBezTo>
                  <a:pt x="4955" y="8359"/>
                  <a:pt x="5014" y="8413"/>
                  <a:pt x="5075" y="8464"/>
                </a:cubicBezTo>
                <a:cubicBezTo>
                  <a:pt x="4085" y="9032"/>
                  <a:pt x="3323" y="9983"/>
                  <a:pt x="2936" y="11107"/>
                </a:cubicBezTo>
                <a:cubicBezTo>
                  <a:pt x="2841" y="11383"/>
                  <a:pt x="2758" y="11664"/>
                  <a:pt x="2696" y="11952"/>
                </a:cubicBezTo>
                <a:cubicBezTo>
                  <a:pt x="2631" y="12253"/>
                  <a:pt x="2589" y="12560"/>
                  <a:pt x="2572" y="12873"/>
                </a:cubicBezTo>
                <a:cubicBezTo>
                  <a:pt x="2556" y="13016"/>
                  <a:pt x="2599" y="13160"/>
                  <a:pt x="2689" y="13269"/>
                </a:cubicBezTo>
                <a:cubicBezTo>
                  <a:pt x="2763" y="13360"/>
                  <a:pt x="2866" y="13420"/>
                  <a:pt x="2979" y="13440"/>
                </a:cubicBezTo>
                <a:lnTo>
                  <a:pt x="4913" y="13435"/>
                </a:lnTo>
                <a:cubicBezTo>
                  <a:pt x="5011" y="13438"/>
                  <a:pt x="5108" y="13409"/>
                  <a:pt x="5191" y="13355"/>
                </a:cubicBezTo>
                <a:cubicBezTo>
                  <a:pt x="5279" y="13297"/>
                  <a:pt x="5347" y="13213"/>
                  <a:pt x="5387" y="13114"/>
                </a:cubicBezTo>
                <a:cubicBezTo>
                  <a:pt x="5529" y="12603"/>
                  <a:pt x="5729" y="12110"/>
                  <a:pt x="5982" y="11648"/>
                </a:cubicBezTo>
                <a:cubicBezTo>
                  <a:pt x="6270" y="11120"/>
                  <a:pt x="6626" y="10636"/>
                  <a:pt x="7038" y="10209"/>
                </a:cubicBezTo>
                <a:cubicBezTo>
                  <a:pt x="7113" y="10141"/>
                  <a:pt x="7157" y="10043"/>
                  <a:pt x="7160" y="9940"/>
                </a:cubicBezTo>
                <a:cubicBezTo>
                  <a:pt x="7161" y="9879"/>
                  <a:pt x="7149" y="9820"/>
                  <a:pt x="7122" y="9766"/>
                </a:cubicBezTo>
                <a:cubicBezTo>
                  <a:pt x="6849" y="9167"/>
                  <a:pt x="6771" y="8490"/>
                  <a:pt x="6900" y="7840"/>
                </a:cubicBezTo>
                <a:cubicBezTo>
                  <a:pt x="7047" y="7102"/>
                  <a:pt x="7451" y="6448"/>
                  <a:pt x="8032" y="6003"/>
                </a:cubicBezTo>
                <a:cubicBezTo>
                  <a:pt x="8133" y="5944"/>
                  <a:pt x="8201" y="5838"/>
                  <a:pt x="8216" y="5718"/>
                </a:cubicBezTo>
                <a:cubicBezTo>
                  <a:pt x="8224" y="5652"/>
                  <a:pt x="8216" y="5585"/>
                  <a:pt x="8191" y="5524"/>
                </a:cubicBezTo>
                <a:cubicBezTo>
                  <a:pt x="8118" y="5382"/>
                  <a:pt x="8030" y="5253"/>
                  <a:pt x="7923" y="5134"/>
                </a:cubicBezTo>
                <a:cubicBezTo>
                  <a:pt x="7518" y="4685"/>
                  <a:pt x="6963" y="4475"/>
                  <a:pt x="6410" y="4479"/>
                </a:cubicBezTo>
                <a:close/>
                <a:moveTo>
                  <a:pt x="13264" y="4479"/>
                </a:moveTo>
                <a:cubicBezTo>
                  <a:pt x="12712" y="4475"/>
                  <a:pt x="12156" y="4685"/>
                  <a:pt x="11752" y="5134"/>
                </a:cubicBezTo>
                <a:cubicBezTo>
                  <a:pt x="11645" y="5253"/>
                  <a:pt x="11557" y="5382"/>
                  <a:pt x="11484" y="5524"/>
                </a:cubicBezTo>
                <a:cubicBezTo>
                  <a:pt x="11459" y="5585"/>
                  <a:pt x="11451" y="5652"/>
                  <a:pt x="11459" y="5718"/>
                </a:cubicBezTo>
                <a:cubicBezTo>
                  <a:pt x="11474" y="5838"/>
                  <a:pt x="11542" y="5944"/>
                  <a:pt x="11643" y="6003"/>
                </a:cubicBezTo>
                <a:cubicBezTo>
                  <a:pt x="12224" y="6448"/>
                  <a:pt x="12627" y="7102"/>
                  <a:pt x="12774" y="7840"/>
                </a:cubicBezTo>
                <a:cubicBezTo>
                  <a:pt x="12904" y="8490"/>
                  <a:pt x="12826" y="9167"/>
                  <a:pt x="12553" y="9766"/>
                </a:cubicBezTo>
                <a:cubicBezTo>
                  <a:pt x="12526" y="9820"/>
                  <a:pt x="12513" y="9879"/>
                  <a:pt x="12515" y="9940"/>
                </a:cubicBezTo>
                <a:cubicBezTo>
                  <a:pt x="12517" y="10043"/>
                  <a:pt x="12562" y="10141"/>
                  <a:pt x="12636" y="10209"/>
                </a:cubicBezTo>
                <a:cubicBezTo>
                  <a:pt x="13049" y="10636"/>
                  <a:pt x="13405" y="11120"/>
                  <a:pt x="13693" y="11648"/>
                </a:cubicBezTo>
                <a:cubicBezTo>
                  <a:pt x="13946" y="12110"/>
                  <a:pt x="14146" y="12603"/>
                  <a:pt x="14288" y="13114"/>
                </a:cubicBezTo>
                <a:cubicBezTo>
                  <a:pt x="14328" y="13213"/>
                  <a:pt x="14396" y="13297"/>
                  <a:pt x="14484" y="13355"/>
                </a:cubicBezTo>
                <a:cubicBezTo>
                  <a:pt x="14567" y="13409"/>
                  <a:pt x="14663" y="13438"/>
                  <a:pt x="14762" y="13435"/>
                </a:cubicBezTo>
                <a:lnTo>
                  <a:pt x="16696" y="13440"/>
                </a:lnTo>
                <a:cubicBezTo>
                  <a:pt x="16809" y="13420"/>
                  <a:pt x="16911" y="13360"/>
                  <a:pt x="16986" y="13269"/>
                </a:cubicBezTo>
                <a:cubicBezTo>
                  <a:pt x="17076" y="13160"/>
                  <a:pt x="17119" y="13016"/>
                  <a:pt x="17103" y="12873"/>
                </a:cubicBezTo>
                <a:cubicBezTo>
                  <a:pt x="17086" y="12560"/>
                  <a:pt x="17044" y="12253"/>
                  <a:pt x="16979" y="11952"/>
                </a:cubicBezTo>
                <a:cubicBezTo>
                  <a:pt x="16917" y="11664"/>
                  <a:pt x="16834" y="11383"/>
                  <a:pt x="16739" y="11107"/>
                </a:cubicBezTo>
                <a:cubicBezTo>
                  <a:pt x="16352" y="9983"/>
                  <a:pt x="15589" y="9032"/>
                  <a:pt x="14600" y="8464"/>
                </a:cubicBezTo>
                <a:cubicBezTo>
                  <a:pt x="14661" y="8413"/>
                  <a:pt x="14720" y="8359"/>
                  <a:pt x="14777" y="8299"/>
                </a:cubicBezTo>
                <a:cubicBezTo>
                  <a:pt x="15613" y="7425"/>
                  <a:pt x="15614" y="6006"/>
                  <a:pt x="14777" y="5134"/>
                </a:cubicBezTo>
                <a:cubicBezTo>
                  <a:pt x="14359" y="4699"/>
                  <a:pt x="13811" y="4484"/>
                  <a:pt x="13264" y="4479"/>
                </a:cubicBezTo>
                <a:close/>
                <a:moveTo>
                  <a:pt x="6410" y="5355"/>
                </a:moveTo>
                <a:cubicBezTo>
                  <a:pt x="6680" y="5355"/>
                  <a:pt x="6949" y="5444"/>
                  <a:pt x="7176" y="5618"/>
                </a:cubicBezTo>
                <a:cubicBezTo>
                  <a:pt x="6633" y="6142"/>
                  <a:pt x="6249" y="6825"/>
                  <a:pt x="6083" y="7581"/>
                </a:cubicBezTo>
                <a:cubicBezTo>
                  <a:pt x="6051" y="7723"/>
                  <a:pt x="6030" y="7867"/>
                  <a:pt x="6015" y="8011"/>
                </a:cubicBezTo>
                <a:cubicBezTo>
                  <a:pt x="5823" y="7948"/>
                  <a:pt x="5643" y="7838"/>
                  <a:pt x="5491" y="7679"/>
                </a:cubicBezTo>
                <a:cubicBezTo>
                  <a:pt x="4983" y="7148"/>
                  <a:pt x="4983" y="6286"/>
                  <a:pt x="5491" y="5754"/>
                </a:cubicBezTo>
                <a:cubicBezTo>
                  <a:pt x="5745" y="5488"/>
                  <a:pt x="6078" y="5355"/>
                  <a:pt x="6410" y="5355"/>
                </a:cubicBezTo>
                <a:close/>
                <a:moveTo>
                  <a:pt x="13264" y="5355"/>
                </a:moveTo>
                <a:cubicBezTo>
                  <a:pt x="13597" y="5355"/>
                  <a:pt x="13930" y="5488"/>
                  <a:pt x="14184" y="5754"/>
                </a:cubicBezTo>
                <a:cubicBezTo>
                  <a:pt x="14692" y="6286"/>
                  <a:pt x="14692" y="7148"/>
                  <a:pt x="14184" y="7679"/>
                </a:cubicBezTo>
                <a:cubicBezTo>
                  <a:pt x="14032" y="7838"/>
                  <a:pt x="13852" y="7948"/>
                  <a:pt x="13660" y="8011"/>
                </a:cubicBezTo>
                <a:cubicBezTo>
                  <a:pt x="13645" y="7867"/>
                  <a:pt x="13624" y="7723"/>
                  <a:pt x="13592" y="7581"/>
                </a:cubicBezTo>
                <a:cubicBezTo>
                  <a:pt x="13425" y="6825"/>
                  <a:pt x="13042" y="6142"/>
                  <a:pt x="12498" y="5618"/>
                </a:cubicBezTo>
                <a:cubicBezTo>
                  <a:pt x="12726" y="5444"/>
                  <a:pt x="12995" y="5355"/>
                  <a:pt x="13264" y="5355"/>
                </a:cubicBezTo>
                <a:close/>
                <a:moveTo>
                  <a:pt x="9839" y="6265"/>
                </a:moveTo>
                <a:cubicBezTo>
                  <a:pt x="9292" y="6265"/>
                  <a:pt x="8744" y="6483"/>
                  <a:pt x="8327" y="6920"/>
                </a:cubicBezTo>
                <a:cubicBezTo>
                  <a:pt x="7491" y="7794"/>
                  <a:pt x="7491" y="9212"/>
                  <a:pt x="8327" y="10086"/>
                </a:cubicBezTo>
                <a:cubicBezTo>
                  <a:pt x="8383" y="10145"/>
                  <a:pt x="8443" y="10199"/>
                  <a:pt x="8504" y="10251"/>
                </a:cubicBezTo>
                <a:cubicBezTo>
                  <a:pt x="7514" y="10818"/>
                  <a:pt x="6752" y="11770"/>
                  <a:pt x="6364" y="12894"/>
                </a:cubicBezTo>
                <a:cubicBezTo>
                  <a:pt x="6269" y="13169"/>
                  <a:pt x="6186" y="13450"/>
                  <a:pt x="6124" y="13739"/>
                </a:cubicBezTo>
                <a:cubicBezTo>
                  <a:pt x="6060" y="14039"/>
                  <a:pt x="6018" y="14347"/>
                  <a:pt x="6000" y="14659"/>
                </a:cubicBezTo>
                <a:cubicBezTo>
                  <a:pt x="5985" y="14803"/>
                  <a:pt x="6027" y="14946"/>
                  <a:pt x="6117" y="15056"/>
                </a:cubicBezTo>
                <a:cubicBezTo>
                  <a:pt x="6192" y="15146"/>
                  <a:pt x="6295" y="15206"/>
                  <a:pt x="6407" y="15226"/>
                </a:cubicBezTo>
                <a:lnTo>
                  <a:pt x="13208" y="15226"/>
                </a:lnTo>
                <a:cubicBezTo>
                  <a:pt x="13357" y="15232"/>
                  <a:pt x="13501" y="15170"/>
                  <a:pt x="13603" y="15056"/>
                </a:cubicBezTo>
                <a:cubicBezTo>
                  <a:pt x="13694" y="14954"/>
                  <a:pt x="13743" y="14820"/>
                  <a:pt x="13740" y="14681"/>
                </a:cubicBezTo>
                <a:cubicBezTo>
                  <a:pt x="13686" y="13903"/>
                  <a:pt x="13493" y="13142"/>
                  <a:pt x="13172" y="12439"/>
                </a:cubicBezTo>
                <a:cubicBezTo>
                  <a:pt x="12947" y="11946"/>
                  <a:pt x="12656" y="11484"/>
                  <a:pt x="12308" y="11093"/>
                </a:cubicBezTo>
                <a:cubicBezTo>
                  <a:pt x="11988" y="10735"/>
                  <a:pt x="11616" y="10436"/>
                  <a:pt x="11180" y="10247"/>
                </a:cubicBezTo>
                <a:cubicBezTo>
                  <a:pt x="11239" y="10197"/>
                  <a:pt x="11296" y="10143"/>
                  <a:pt x="11351" y="10086"/>
                </a:cubicBezTo>
                <a:cubicBezTo>
                  <a:pt x="12187" y="9212"/>
                  <a:pt x="12187" y="7794"/>
                  <a:pt x="11351" y="6920"/>
                </a:cubicBezTo>
                <a:cubicBezTo>
                  <a:pt x="10934" y="6483"/>
                  <a:pt x="10386" y="6265"/>
                  <a:pt x="9839" y="6265"/>
                </a:cubicBezTo>
                <a:close/>
                <a:moveTo>
                  <a:pt x="9839" y="7142"/>
                </a:moveTo>
                <a:cubicBezTo>
                  <a:pt x="10172" y="7142"/>
                  <a:pt x="10505" y="7275"/>
                  <a:pt x="10759" y="7541"/>
                </a:cubicBezTo>
                <a:cubicBezTo>
                  <a:pt x="11267" y="8072"/>
                  <a:pt x="11267" y="8934"/>
                  <a:pt x="10759" y="9465"/>
                </a:cubicBezTo>
                <a:cubicBezTo>
                  <a:pt x="10251" y="9997"/>
                  <a:pt x="9427" y="9997"/>
                  <a:pt x="8919" y="9465"/>
                </a:cubicBezTo>
                <a:cubicBezTo>
                  <a:pt x="8411" y="8934"/>
                  <a:pt x="8411" y="8072"/>
                  <a:pt x="8919" y="7541"/>
                </a:cubicBezTo>
                <a:cubicBezTo>
                  <a:pt x="9173" y="7275"/>
                  <a:pt x="9506" y="7142"/>
                  <a:pt x="9839" y="7142"/>
                </a:cubicBezTo>
                <a:close/>
                <a:moveTo>
                  <a:pt x="6029" y="9013"/>
                </a:moveTo>
                <a:cubicBezTo>
                  <a:pt x="6050" y="9154"/>
                  <a:pt x="6077" y="9294"/>
                  <a:pt x="6113" y="9432"/>
                </a:cubicBezTo>
                <a:cubicBezTo>
                  <a:pt x="6148" y="9570"/>
                  <a:pt x="6190" y="9706"/>
                  <a:pt x="6240" y="9840"/>
                </a:cubicBezTo>
                <a:cubicBezTo>
                  <a:pt x="5825" y="10292"/>
                  <a:pt x="5469" y="10802"/>
                  <a:pt x="5184" y="11354"/>
                </a:cubicBezTo>
                <a:cubicBezTo>
                  <a:pt x="4992" y="11728"/>
                  <a:pt x="4836" y="12120"/>
                  <a:pt x="4712" y="12523"/>
                </a:cubicBezTo>
                <a:lnTo>
                  <a:pt x="3451" y="12523"/>
                </a:lnTo>
                <a:cubicBezTo>
                  <a:pt x="3447" y="12058"/>
                  <a:pt x="3697" y="11266"/>
                  <a:pt x="4145" y="10548"/>
                </a:cubicBezTo>
                <a:cubicBezTo>
                  <a:pt x="4593" y="9829"/>
                  <a:pt x="5239" y="9185"/>
                  <a:pt x="6029" y="9013"/>
                </a:cubicBezTo>
                <a:close/>
                <a:moveTo>
                  <a:pt x="13645" y="9013"/>
                </a:moveTo>
                <a:cubicBezTo>
                  <a:pt x="14436" y="9185"/>
                  <a:pt x="15082" y="9829"/>
                  <a:pt x="15530" y="10548"/>
                </a:cubicBezTo>
                <a:cubicBezTo>
                  <a:pt x="15978" y="11266"/>
                  <a:pt x="16228" y="12058"/>
                  <a:pt x="16224" y="12523"/>
                </a:cubicBezTo>
                <a:lnTo>
                  <a:pt x="14963" y="12523"/>
                </a:lnTo>
                <a:cubicBezTo>
                  <a:pt x="14839" y="12120"/>
                  <a:pt x="14683" y="11728"/>
                  <a:pt x="14491" y="11354"/>
                </a:cubicBezTo>
                <a:cubicBezTo>
                  <a:pt x="14206" y="10802"/>
                  <a:pt x="13850" y="10292"/>
                  <a:pt x="13435" y="9840"/>
                </a:cubicBezTo>
                <a:cubicBezTo>
                  <a:pt x="13484" y="9706"/>
                  <a:pt x="13527" y="9570"/>
                  <a:pt x="13562" y="9432"/>
                </a:cubicBezTo>
                <a:cubicBezTo>
                  <a:pt x="13598" y="9294"/>
                  <a:pt x="13625" y="9154"/>
                  <a:pt x="13645" y="9013"/>
                </a:cubicBezTo>
                <a:close/>
                <a:moveTo>
                  <a:pt x="9893" y="10754"/>
                </a:moveTo>
                <a:cubicBezTo>
                  <a:pt x="11694" y="10775"/>
                  <a:pt x="12646" y="13184"/>
                  <a:pt x="12828" y="14310"/>
                </a:cubicBezTo>
                <a:lnTo>
                  <a:pt x="6879" y="14310"/>
                </a:lnTo>
                <a:cubicBezTo>
                  <a:pt x="6872" y="13295"/>
                  <a:pt x="8063" y="10732"/>
                  <a:pt x="9893" y="10754"/>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t/>
            </a:r>
            <a:endParaRPr b="0" i="0" sz="800" u="none" cap="none" strike="noStrike">
              <a:solidFill>
                <a:srgbClr val="252D30"/>
              </a:solidFill>
              <a:latin typeface="Arial"/>
              <a:ea typeface="Arial"/>
              <a:cs typeface="Arial"/>
              <a:sym typeface="Arial"/>
            </a:endParaRPr>
          </a:p>
        </p:txBody>
      </p:sp>
      <p:sp>
        <p:nvSpPr>
          <p:cNvPr id="1230" name="Google Shape;1230;p44"/>
          <p:cNvSpPr/>
          <p:nvPr/>
        </p:nvSpPr>
        <p:spPr>
          <a:xfrm>
            <a:off x="1484302" y="4580365"/>
            <a:ext cx="248402" cy="241704"/>
          </a:xfrm>
          <a:custGeom>
            <a:rect b="b" l="l" r="r" t="t"/>
            <a:pathLst>
              <a:path extrusionOk="0" h="21600" w="21516">
                <a:moveTo>
                  <a:pt x="16305" y="0"/>
                </a:moveTo>
                <a:cubicBezTo>
                  <a:pt x="16079" y="0"/>
                  <a:pt x="15852" y="82"/>
                  <a:pt x="15685" y="243"/>
                </a:cubicBezTo>
                <a:lnTo>
                  <a:pt x="6935" y="8658"/>
                </a:lnTo>
                <a:cubicBezTo>
                  <a:pt x="6774" y="8812"/>
                  <a:pt x="6675" y="9030"/>
                  <a:pt x="6660" y="9254"/>
                </a:cubicBezTo>
                <a:lnTo>
                  <a:pt x="6614" y="13561"/>
                </a:lnTo>
                <a:cubicBezTo>
                  <a:pt x="6614" y="13786"/>
                  <a:pt x="6691" y="14025"/>
                  <a:pt x="6866" y="14179"/>
                </a:cubicBezTo>
                <a:cubicBezTo>
                  <a:pt x="7026" y="14333"/>
                  <a:pt x="7268" y="14444"/>
                  <a:pt x="7486" y="14444"/>
                </a:cubicBezTo>
                <a:lnTo>
                  <a:pt x="7509" y="14444"/>
                </a:lnTo>
                <a:lnTo>
                  <a:pt x="11827" y="14378"/>
                </a:lnTo>
                <a:cubicBezTo>
                  <a:pt x="12061" y="14378"/>
                  <a:pt x="12287" y="14246"/>
                  <a:pt x="12447" y="14091"/>
                </a:cubicBezTo>
                <a:lnTo>
                  <a:pt x="21265" y="5588"/>
                </a:lnTo>
                <a:cubicBezTo>
                  <a:pt x="21600" y="5265"/>
                  <a:pt x="21600" y="4732"/>
                  <a:pt x="21265" y="4395"/>
                </a:cubicBezTo>
                <a:lnTo>
                  <a:pt x="16948" y="243"/>
                </a:lnTo>
                <a:cubicBezTo>
                  <a:pt x="16766" y="82"/>
                  <a:pt x="16530" y="0"/>
                  <a:pt x="16305" y="0"/>
                </a:cubicBezTo>
                <a:close/>
                <a:moveTo>
                  <a:pt x="873" y="707"/>
                </a:moveTo>
                <a:cubicBezTo>
                  <a:pt x="391" y="707"/>
                  <a:pt x="0" y="1084"/>
                  <a:pt x="0" y="1546"/>
                </a:cubicBezTo>
                <a:lnTo>
                  <a:pt x="0" y="20739"/>
                </a:lnTo>
                <a:cubicBezTo>
                  <a:pt x="0" y="21201"/>
                  <a:pt x="391" y="21600"/>
                  <a:pt x="873" y="21600"/>
                </a:cubicBezTo>
                <a:lnTo>
                  <a:pt x="17200" y="21600"/>
                </a:lnTo>
                <a:cubicBezTo>
                  <a:pt x="17681" y="21600"/>
                  <a:pt x="18073" y="21201"/>
                  <a:pt x="18073" y="20739"/>
                </a:cubicBezTo>
                <a:lnTo>
                  <a:pt x="18073" y="12898"/>
                </a:lnTo>
                <a:cubicBezTo>
                  <a:pt x="18073" y="12436"/>
                  <a:pt x="17681" y="12059"/>
                  <a:pt x="17200" y="12059"/>
                </a:cubicBezTo>
                <a:cubicBezTo>
                  <a:pt x="16719" y="12059"/>
                  <a:pt x="16328" y="12436"/>
                  <a:pt x="16328" y="12898"/>
                </a:cubicBezTo>
                <a:lnTo>
                  <a:pt x="16328" y="19899"/>
                </a:lnTo>
                <a:lnTo>
                  <a:pt x="1745" y="19899"/>
                </a:lnTo>
                <a:lnTo>
                  <a:pt x="1745" y="2385"/>
                </a:lnTo>
                <a:cubicBezTo>
                  <a:pt x="1745" y="2385"/>
                  <a:pt x="9622" y="2385"/>
                  <a:pt x="9622" y="2385"/>
                </a:cubicBezTo>
                <a:cubicBezTo>
                  <a:pt x="10104" y="2385"/>
                  <a:pt x="10495" y="2010"/>
                  <a:pt x="10495" y="1546"/>
                </a:cubicBezTo>
                <a:cubicBezTo>
                  <a:pt x="10495" y="1084"/>
                  <a:pt x="10104" y="707"/>
                  <a:pt x="9622" y="707"/>
                </a:cubicBezTo>
                <a:lnTo>
                  <a:pt x="873" y="707"/>
                </a:lnTo>
                <a:close/>
                <a:moveTo>
                  <a:pt x="16305" y="2032"/>
                </a:moveTo>
                <a:lnTo>
                  <a:pt x="19382" y="4991"/>
                </a:lnTo>
                <a:cubicBezTo>
                  <a:pt x="19382" y="4991"/>
                  <a:pt x="17200" y="7134"/>
                  <a:pt x="17200" y="7134"/>
                </a:cubicBezTo>
                <a:lnTo>
                  <a:pt x="14123" y="4130"/>
                </a:lnTo>
                <a:lnTo>
                  <a:pt x="16305" y="2032"/>
                </a:lnTo>
                <a:close/>
                <a:moveTo>
                  <a:pt x="12883" y="5323"/>
                </a:moveTo>
                <a:lnTo>
                  <a:pt x="15960" y="8326"/>
                </a:lnTo>
                <a:cubicBezTo>
                  <a:pt x="15960" y="8326"/>
                  <a:pt x="11436" y="12655"/>
                  <a:pt x="11436" y="12655"/>
                </a:cubicBezTo>
                <a:lnTo>
                  <a:pt x="8382" y="12699"/>
                </a:lnTo>
                <a:lnTo>
                  <a:pt x="8428" y="9629"/>
                </a:lnTo>
                <a:lnTo>
                  <a:pt x="12883" y="5323"/>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sp>
        <p:nvSpPr>
          <p:cNvPr id="1231" name="Google Shape;1231;p44"/>
          <p:cNvSpPr/>
          <p:nvPr/>
        </p:nvSpPr>
        <p:spPr>
          <a:xfrm>
            <a:off x="2158250" y="4588440"/>
            <a:ext cx="248382" cy="241672"/>
          </a:xfrm>
          <a:custGeom>
            <a:rect b="b" l="l" r="r" t="t"/>
            <a:pathLst>
              <a:path extrusionOk="0" h="21549" w="20634">
                <a:moveTo>
                  <a:pt x="10685" y="1"/>
                </a:moveTo>
                <a:cubicBezTo>
                  <a:pt x="10563" y="8"/>
                  <a:pt x="10450" y="74"/>
                  <a:pt x="10375" y="179"/>
                </a:cubicBezTo>
                <a:cubicBezTo>
                  <a:pt x="10316" y="262"/>
                  <a:pt x="10285" y="365"/>
                  <a:pt x="10287" y="470"/>
                </a:cubicBezTo>
                <a:lnTo>
                  <a:pt x="10287" y="21085"/>
                </a:lnTo>
                <a:cubicBezTo>
                  <a:pt x="10277" y="21229"/>
                  <a:pt x="10335" y="21370"/>
                  <a:pt x="10439" y="21459"/>
                </a:cubicBezTo>
                <a:cubicBezTo>
                  <a:pt x="10503" y="21513"/>
                  <a:pt x="10581" y="21545"/>
                  <a:pt x="10662" y="21548"/>
                </a:cubicBezTo>
                <a:cubicBezTo>
                  <a:pt x="13227" y="21586"/>
                  <a:pt x="15800" y="20535"/>
                  <a:pt x="17754" y="18399"/>
                </a:cubicBezTo>
                <a:cubicBezTo>
                  <a:pt x="21596" y="14198"/>
                  <a:pt x="21592" y="7395"/>
                  <a:pt x="17754" y="3185"/>
                </a:cubicBezTo>
                <a:cubicBezTo>
                  <a:pt x="15807" y="1049"/>
                  <a:pt x="13245" y="-14"/>
                  <a:pt x="10685" y="1"/>
                </a:cubicBezTo>
                <a:close/>
                <a:moveTo>
                  <a:pt x="6718" y="694"/>
                </a:moveTo>
                <a:cubicBezTo>
                  <a:pt x="6497" y="698"/>
                  <a:pt x="6278" y="754"/>
                  <a:pt x="6076" y="860"/>
                </a:cubicBezTo>
                <a:cubicBezTo>
                  <a:pt x="5712" y="1036"/>
                  <a:pt x="5354" y="1228"/>
                  <a:pt x="5003" y="1434"/>
                </a:cubicBezTo>
                <a:cubicBezTo>
                  <a:pt x="4637" y="1650"/>
                  <a:pt x="4276" y="1882"/>
                  <a:pt x="3962" y="2181"/>
                </a:cubicBezTo>
                <a:cubicBezTo>
                  <a:pt x="3690" y="2439"/>
                  <a:pt x="3453" y="2748"/>
                  <a:pt x="3341" y="3123"/>
                </a:cubicBezTo>
                <a:cubicBezTo>
                  <a:pt x="3194" y="3611"/>
                  <a:pt x="3276" y="4147"/>
                  <a:pt x="3559" y="4558"/>
                </a:cubicBezTo>
                <a:lnTo>
                  <a:pt x="4049" y="5137"/>
                </a:lnTo>
                <a:cubicBezTo>
                  <a:pt x="4129" y="5273"/>
                  <a:pt x="4172" y="5431"/>
                  <a:pt x="4174" y="5592"/>
                </a:cubicBezTo>
                <a:cubicBezTo>
                  <a:pt x="4177" y="5770"/>
                  <a:pt x="4130" y="5944"/>
                  <a:pt x="4039" y="6092"/>
                </a:cubicBezTo>
                <a:cubicBezTo>
                  <a:pt x="3875" y="6329"/>
                  <a:pt x="3724" y="6577"/>
                  <a:pt x="3587" y="6834"/>
                </a:cubicBezTo>
                <a:cubicBezTo>
                  <a:pt x="3455" y="7081"/>
                  <a:pt x="3336" y="7337"/>
                  <a:pt x="3231" y="7599"/>
                </a:cubicBezTo>
                <a:cubicBezTo>
                  <a:pt x="3152" y="7742"/>
                  <a:pt x="3040" y="7859"/>
                  <a:pt x="2905" y="7938"/>
                </a:cubicBezTo>
                <a:cubicBezTo>
                  <a:pt x="2704" y="8056"/>
                  <a:pt x="2467" y="8082"/>
                  <a:pt x="2248" y="8010"/>
                </a:cubicBezTo>
                <a:lnTo>
                  <a:pt x="1571" y="7902"/>
                </a:lnTo>
                <a:cubicBezTo>
                  <a:pt x="1161" y="7896"/>
                  <a:pt x="770" y="8092"/>
                  <a:pt x="508" y="8436"/>
                </a:cubicBezTo>
                <a:cubicBezTo>
                  <a:pt x="247" y="8779"/>
                  <a:pt x="147" y="9222"/>
                  <a:pt x="86" y="9662"/>
                </a:cubicBezTo>
                <a:cubicBezTo>
                  <a:pt x="30" y="10066"/>
                  <a:pt x="5" y="10473"/>
                  <a:pt x="1" y="10881"/>
                </a:cubicBezTo>
                <a:cubicBezTo>
                  <a:pt x="-4" y="11306"/>
                  <a:pt x="14" y="11734"/>
                  <a:pt x="110" y="12146"/>
                </a:cubicBezTo>
                <a:cubicBezTo>
                  <a:pt x="212" y="12586"/>
                  <a:pt x="403" y="13002"/>
                  <a:pt x="721" y="13295"/>
                </a:cubicBezTo>
                <a:cubicBezTo>
                  <a:pt x="1071" y="13617"/>
                  <a:pt x="1536" y="13751"/>
                  <a:pt x="1987" y="13659"/>
                </a:cubicBezTo>
                <a:lnTo>
                  <a:pt x="2462" y="13535"/>
                </a:lnTo>
                <a:cubicBezTo>
                  <a:pt x="2584" y="13501"/>
                  <a:pt x="2712" y="13507"/>
                  <a:pt x="2831" y="13552"/>
                </a:cubicBezTo>
                <a:cubicBezTo>
                  <a:pt x="2979" y="13608"/>
                  <a:pt x="3102" y="13722"/>
                  <a:pt x="3179" y="13871"/>
                </a:cubicBezTo>
                <a:cubicBezTo>
                  <a:pt x="3287" y="14188"/>
                  <a:pt x="3421" y="14494"/>
                  <a:pt x="3580" y="14785"/>
                </a:cubicBezTo>
                <a:cubicBezTo>
                  <a:pt x="3696" y="15000"/>
                  <a:pt x="3826" y="15205"/>
                  <a:pt x="3967" y="15400"/>
                </a:cubicBezTo>
                <a:cubicBezTo>
                  <a:pt x="4113" y="15571"/>
                  <a:pt x="4186" y="15801"/>
                  <a:pt x="4168" y="16034"/>
                </a:cubicBezTo>
                <a:cubicBezTo>
                  <a:pt x="4156" y="16204"/>
                  <a:pt x="4095" y="16365"/>
                  <a:pt x="3994" y="16495"/>
                </a:cubicBezTo>
                <a:lnTo>
                  <a:pt x="3616" y="16894"/>
                </a:lnTo>
                <a:cubicBezTo>
                  <a:pt x="3338" y="17246"/>
                  <a:pt x="3210" y="17710"/>
                  <a:pt x="3263" y="18171"/>
                </a:cubicBezTo>
                <a:cubicBezTo>
                  <a:pt x="3308" y="18553"/>
                  <a:pt x="3475" y="18905"/>
                  <a:pt x="3735" y="19165"/>
                </a:cubicBezTo>
                <a:cubicBezTo>
                  <a:pt x="4079" y="19486"/>
                  <a:pt x="4446" y="19777"/>
                  <a:pt x="4831" y="20036"/>
                </a:cubicBezTo>
                <a:cubicBezTo>
                  <a:pt x="5232" y="20307"/>
                  <a:pt x="5652" y="20542"/>
                  <a:pt x="6087" y="20739"/>
                </a:cubicBezTo>
                <a:cubicBezTo>
                  <a:pt x="6460" y="20916"/>
                  <a:pt x="6882" y="20925"/>
                  <a:pt x="7261" y="20764"/>
                </a:cubicBezTo>
                <a:cubicBezTo>
                  <a:pt x="7646" y="20600"/>
                  <a:pt x="7955" y="20276"/>
                  <a:pt x="8119" y="19863"/>
                </a:cubicBezTo>
                <a:lnTo>
                  <a:pt x="8291" y="19292"/>
                </a:lnTo>
                <a:cubicBezTo>
                  <a:pt x="8353" y="19151"/>
                  <a:pt x="8444" y="19027"/>
                  <a:pt x="8557" y="18932"/>
                </a:cubicBezTo>
                <a:cubicBezTo>
                  <a:pt x="8723" y="18791"/>
                  <a:pt x="8927" y="18716"/>
                  <a:pt x="9138" y="18720"/>
                </a:cubicBezTo>
                <a:lnTo>
                  <a:pt x="9835" y="18720"/>
                </a:lnTo>
                <a:cubicBezTo>
                  <a:pt x="10045" y="18715"/>
                  <a:pt x="10215" y="18531"/>
                  <a:pt x="10220" y="18302"/>
                </a:cubicBezTo>
                <a:cubicBezTo>
                  <a:pt x="10225" y="18064"/>
                  <a:pt x="10053" y="17867"/>
                  <a:pt x="9835" y="17861"/>
                </a:cubicBezTo>
                <a:lnTo>
                  <a:pt x="9091" y="17825"/>
                </a:lnTo>
                <a:cubicBezTo>
                  <a:pt x="8762" y="17788"/>
                  <a:pt x="8432" y="17875"/>
                  <a:pt x="8157" y="18074"/>
                </a:cubicBezTo>
                <a:cubicBezTo>
                  <a:pt x="7916" y="18248"/>
                  <a:pt x="7729" y="18499"/>
                  <a:pt x="7621" y="18792"/>
                </a:cubicBezTo>
                <a:lnTo>
                  <a:pt x="7428" y="19373"/>
                </a:lnTo>
                <a:cubicBezTo>
                  <a:pt x="7342" y="19603"/>
                  <a:pt x="7171" y="19783"/>
                  <a:pt x="6958" y="19870"/>
                </a:cubicBezTo>
                <a:cubicBezTo>
                  <a:pt x="6754" y="19953"/>
                  <a:pt x="6529" y="19943"/>
                  <a:pt x="6332" y="19843"/>
                </a:cubicBezTo>
                <a:cubicBezTo>
                  <a:pt x="6008" y="19688"/>
                  <a:pt x="5691" y="19516"/>
                  <a:pt x="5382" y="19328"/>
                </a:cubicBezTo>
                <a:cubicBezTo>
                  <a:pt x="5046" y="19123"/>
                  <a:pt x="4721" y="18900"/>
                  <a:pt x="4406" y="18659"/>
                </a:cubicBezTo>
                <a:cubicBezTo>
                  <a:pt x="4241" y="18515"/>
                  <a:pt x="4136" y="18305"/>
                  <a:pt x="4116" y="18076"/>
                </a:cubicBezTo>
                <a:cubicBezTo>
                  <a:pt x="4092" y="17814"/>
                  <a:pt x="4179" y="17555"/>
                  <a:pt x="4353" y="17372"/>
                </a:cubicBezTo>
                <a:lnTo>
                  <a:pt x="4695" y="16983"/>
                </a:lnTo>
                <a:cubicBezTo>
                  <a:pt x="4880" y="16739"/>
                  <a:pt x="4994" y="16441"/>
                  <a:pt x="5022" y="16125"/>
                </a:cubicBezTo>
                <a:cubicBezTo>
                  <a:pt x="5052" y="15787"/>
                  <a:pt x="4982" y="15448"/>
                  <a:pt x="4823" y="15156"/>
                </a:cubicBezTo>
                <a:cubicBezTo>
                  <a:pt x="4641" y="14885"/>
                  <a:pt x="4472" y="14604"/>
                  <a:pt x="4317" y="14315"/>
                </a:cubicBezTo>
                <a:cubicBezTo>
                  <a:pt x="4168" y="14037"/>
                  <a:pt x="4031" y="13752"/>
                  <a:pt x="3908" y="13460"/>
                </a:cubicBezTo>
                <a:cubicBezTo>
                  <a:pt x="3766" y="13126"/>
                  <a:pt x="3516" y="12863"/>
                  <a:pt x="3205" y="12721"/>
                </a:cubicBezTo>
                <a:cubicBezTo>
                  <a:pt x="3001" y="12628"/>
                  <a:pt x="2779" y="12591"/>
                  <a:pt x="2559" y="12614"/>
                </a:cubicBezTo>
                <a:lnTo>
                  <a:pt x="1977" y="12738"/>
                </a:lnTo>
                <a:cubicBezTo>
                  <a:pt x="1748" y="12802"/>
                  <a:pt x="1505" y="12759"/>
                  <a:pt x="1306" y="12622"/>
                </a:cubicBezTo>
                <a:cubicBezTo>
                  <a:pt x="1084" y="12468"/>
                  <a:pt x="938" y="12213"/>
                  <a:pt x="910" y="11929"/>
                </a:cubicBezTo>
                <a:cubicBezTo>
                  <a:pt x="862" y="11524"/>
                  <a:pt x="840" y="11117"/>
                  <a:pt x="842" y="10709"/>
                </a:cubicBezTo>
                <a:cubicBezTo>
                  <a:pt x="844" y="10305"/>
                  <a:pt x="871" y="9902"/>
                  <a:pt x="923" y="9502"/>
                </a:cubicBezTo>
                <a:cubicBezTo>
                  <a:pt x="941" y="9299"/>
                  <a:pt x="1033" y="9111"/>
                  <a:pt x="1178" y="8981"/>
                </a:cubicBezTo>
                <a:cubicBezTo>
                  <a:pt x="1343" y="8834"/>
                  <a:pt x="1560" y="8775"/>
                  <a:pt x="1768" y="8821"/>
                </a:cubicBezTo>
                <a:lnTo>
                  <a:pt x="2259" y="8955"/>
                </a:lnTo>
                <a:cubicBezTo>
                  <a:pt x="2542" y="9031"/>
                  <a:pt x="2840" y="9010"/>
                  <a:pt x="3111" y="8894"/>
                </a:cubicBezTo>
                <a:cubicBezTo>
                  <a:pt x="3417" y="8763"/>
                  <a:pt x="3672" y="8520"/>
                  <a:pt x="3831" y="8205"/>
                </a:cubicBezTo>
                <a:cubicBezTo>
                  <a:pt x="3996" y="7885"/>
                  <a:pt x="4163" y="7566"/>
                  <a:pt x="4332" y="7249"/>
                </a:cubicBezTo>
                <a:cubicBezTo>
                  <a:pt x="4506" y="6926"/>
                  <a:pt x="4681" y="6604"/>
                  <a:pt x="4860" y="6284"/>
                </a:cubicBezTo>
                <a:cubicBezTo>
                  <a:pt x="5002" y="5972"/>
                  <a:pt x="5050" y="5618"/>
                  <a:pt x="4994" y="5274"/>
                </a:cubicBezTo>
                <a:cubicBezTo>
                  <a:pt x="4973" y="5142"/>
                  <a:pt x="4936" y="5014"/>
                  <a:pt x="4884" y="4893"/>
                </a:cubicBezTo>
                <a:cubicBezTo>
                  <a:pt x="4820" y="4745"/>
                  <a:pt x="4734" y="4610"/>
                  <a:pt x="4628" y="4493"/>
                </a:cubicBezTo>
                <a:lnTo>
                  <a:pt x="4286" y="4077"/>
                </a:lnTo>
                <a:cubicBezTo>
                  <a:pt x="4166" y="3903"/>
                  <a:pt x="4113" y="3685"/>
                  <a:pt x="4138" y="3469"/>
                </a:cubicBezTo>
                <a:cubicBezTo>
                  <a:pt x="4162" y="3272"/>
                  <a:pt x="4249" y="3090"/>
                  <a:pt x="4385" y="2956"/>
                </a:cubicBezTo>
                <a:cubicBezTo>
                  <a:pt x="4723" y="2668"/>
                  <a:pt x="5083" y="2410"/>
                  <a:pt x="5461" y="2185"/>
                </a:cubicBezTo>
                <a:cubicBezTo>
                  <a:pt x="5796" y="1985"/>
                  <a:pt x="6144" y="1812"/>
                  <a:pt x="6503" y="1667"/>
                </a:cubicBezTo>
                <a:cubicBezTo>
                  <a:pt x="6686" y="1592"/>
                  <a:pt x="6890" y="1600"/>
                  <a:pt x="7068" y="1690"/>
                </a:cubicBezTo>
                <a:cubicBezTo>
                  <a:pt x="7254" y="1783"/>
                  <a:pt x="7396" y="1958"/>
                  <a:pt x="7458" y="2171"/>
                </a:cubicBezTo>
                <a:lnTo>
                  <a:pt x="7617" y="2767"/>
                </a:lnTo>
                <a:cubicBezTo>
                  <a:pt x="7717" y="3065"/>
                  <a:pt x="7899" y="3321"/>
                  <a:pt x="8139" y="3501"/>
                </a:cubicBezTo>
                <a:cubicBezTo>
                  <a:pt x="8380" y="3682"/>
                  <a:pt x="8666" y="3776"/>
                  <a:pt x="8958" y="3771"/>
                </a:cubicBezTo>
                <a:lnTo>
                  <a:pt x="9814" y="3771"/>
                </a:lnTo>
                <a:cubicBezTo>
                  <a:pt x="10041" y="3756"/>
                  <a:pt x="10219" y="3554"/>
                  <a:pt x="10224" y="3306"/>
                </a:cubicBezTo>
                <a:cubicBezTo>
                  <a:pt x="10229" y="3051"/>
                  <a:pt x="10050" y="2837"/>
                  <a:pt x="9817" y="2819"/>
                </a:cubicBezTo>
                <a:lnTo>
                  <a:pt x="9085" y="2819"/>
                </a:lnTo>
                <a:cubicBezTo>
                  <a:pt x="8926" y="2838"/>
                  <a:pt x="8765" y="2798"/>
                  <a:pt x="8628" y="2706"/>
                </a:cubicBezTo>
                <a:cubicBezTo>
                  <a:pt x="8478" y="2605"/>
                  <a:pt x="8367" y="2447"/>
                  <a:pt x="8317" y="2262"/>
                </a:cubicBezTo>
                <a:cubicBezTo>
                  <a:pt x="8288" y="2127"/>
                  <a:pt x="8251" y="1994"/>
                  <a:pt x="8206" y="1864"/>
                </a:cubicBezTo>
                <a:cubicBezTo>
                  <a:pt x="8163" y="1739"/>
                  <a:pt x="8112" y="1618"/>
                  <a:pt x="8054" y="1500"/>
                </a:cubicBezTo>
                <a:cubicBezTo>
                  <a:pt x="7844" y="1124"/>
                  <a:pt x="7505" y="852"/>
                  <a:pt x="7113" y="745"/>
                </a:cubicBezTo>
                <a:cubicBezTo>
                  <a:pt x="6983" y="709"/>
                  <a:pt x="6850" y="692"/>
                  <a:pt x="6718" y="694"/>
                </a:cubicBezTo>
                <a:close/>
                <a:moveTo>
                  <a:pt x="11217" y="974"/>
                </a:moveTo>
                <a:cubicBezTo>
                  <a:pt x="11249" y="976"/>
                  <a:pt x="11280" y="982"/>
                  <a:pt x="11310" y="991"/>
                </a:cubicBezTo>
                <a:cubicBezTo>
                  <a:pt x="12146" y="1339"/>
                  <a:pt x="12728" y="1825"/>
                  <a:pt x="13180" y="2415"/>
                </a:cubicBezTo>
                <a:cubicBezTo>
                  <a:pt x="13691" y="3080"/>
                  <a:pt x="14047" y="3873"/>
                  <a:pt x="14407" y="4691"/>
                </a:cubicBezTo>
                <a:lnTo>
                  <a:pt x="11124" y="4691"/>
                </a:lnTo>
                <a:lnTo>
                  <a:pt x="11124" y="979"/>
                </a:lnTo>
                <a:cubicBezTo>
                  <a:pt x="11155" y="974"/>
                  <a:pt x="11186" y="972"/>
                  <a:pt x="11217" y="974"/>
                </a:cubicBezTo>
                <a:close/>
                <a:moveTo>
                  <a:pt x="13508" y="1429"/>
                </a:moveTo>
                <a:cubicBezTo>
                  <a:pt x="14840" y="1888"/>
                  <a:pt x="16093" y="2692"/>
                  <a:pt x="17149" y="3846"/>
                </a:cubicBezTo>
                <a:cubicBezTo>
                  <a:pt x="17397" y="4116"/>
                  <a:pt x="17625" y="4399"/>
                  <a:pt x="17838" y="4691"/>
                </a:cubicBezTo>
                <a:lnTo>
                  <a:pt x="15363" y="4691"/>
                </a:lnTo>
                <a:cubicBezTo>
                  <a:pt x="15210" y="4261"/>
                  <a:pt x="15036" y="3843"/>
                  <a:pt x="14846" y="3441"/>
                </a:cubicBezTo>
                <a:cubicBezTo>
                  <a:pt x="14663" y="3055"/>
                  <a:pt x="14462" y="2680"/>
                  <a:pt x="14232" y="2324"/>
                </a:cubicBezTo>
                <a:cubicBezTo>
                  <a:pt x="14025" y="2004"/>
                  <a:pt x="13791" y="1700"/>
                  <a:pt x="13508" y="1429"/>
                </a:cubicBezTo>
                <a:close/>
                <a:moveTo>
                  <a:pt x="11124" y="5604"/>
                </a:moveTo>
                <a:lnTo>
                  <a:pt x="14757" y="5604"/>
                </a:lnTo>
                <a:cubicBezTo>
                  <a:pt x="14982" y="6314"/>
                  <a:pt x="15124" y="7055"/>
                  <a:pt x="15236" y="7801"/>
                </a:cubicBezTo>
                <a:cubicBezTo>
                  <a:pt x="15361" y="8633"/>
                  <a:pt x="15446" y="9479"/>
                  <a:pt x="15473" y="10332"/>
                </a:cubicBezTo>
                <a:lnTo>
                  <a:pt x="11124" y="10332"/>
                </a:lnTo>
                <a:lnTo>
                  <a:pt x="11124" y="5604"/>
                </a:lnTo>
                <a:close/>
                <a:moveTo>
                  <a:pt x="15649" y="5604"/>
                </a:moveTo>
                <a:lnTo>
                  <a:pt x="18427" y="5604"/>
                </a:lnTo>
                <a:cubicBezTo>
                  <a:pt x="18840" y="6328"/>
                  <a:pt x="19160" y="7098"/>
                  <a:pt x="19385" y="7893"/>
                </a:cubicBezTo>
                <a:cubicBezTo>
                  <a:pt x="19609" y="8688"/>
                  <a:pt x="19739" y="9508"/>
                  <a:pt x="19775" y="10332"/>
                </a:cubicBezTo>
                <a:lnTo>
                  <a:pt x="16265" y="10332"/>
                </a:lnTo>
                <a:cubicBezTo>
                  <a:pt x="16244" y="8855"/>
                  <a:pt x="16094" y="7373"/>
                  <a:pt x="15760" y="6010"/>
                </a:cubicBezTo>
                <a:cubicBezTo>
                  <a:pt x="15726" y="5873"/>
                  <a:pt x="15687" y="5739"/>
                  <a:pt x="15649" y="5604"/>
                </a:cubicBezTo>
                <a:close/>
                <a:moveTo>
                  <a:pt x="9579" y="7546"/>
                </a:moveTo>
                <a:cubicBezTo>
                  <a:pt x="8894" y="7604"/>
                  <a:pt x="8223" y="7916"/>
                  <a:pt x="7699" y="8488"/>
                </a:cubicBezTo>
                <a:cubicBezTo>
                  <a:pt x="6534" y="9760"/>
                  <a:pt x="6534" y="11822"/>
                  <a:pt x="7699" y="13094"/>
                </a:cubicBezTo>
                <a:cubicBezTo>
                  <a:pt x="8223" y="13667"/>
                  <a:pt x="8894" y="13979"/>
                  <a:pt x="9579" y="14036"/>
                </a:cubicBezTo>
                <a:cubicBezTo>
                  <a:pt x="9820" y="14045"/>
                  <a:pt x="10017" y="13829"/>
                  <a:pt x="10008" y="13566"/>
                </a:cubicBezTo>
                <a:cubicBezTo>
                  <a:pt x="9999" y="13317"/>
                  <a:pt x="9807" y="13123"/>
                  <a:pt x="9579" y="13133"/>
                </a:cubicBezTo>
                <a:cubicBezTo>
                  <a:pt x="9105" y="13078"/>
                  <a:pt x="8645" y="12854"/>
                  <a:pt x="8282" y="12457"/>
                </a:cubicBezTo>
                <a:cubicBezTo>
                  <a:pt x="7439" y="11537"/>
                  <a:pt x="7439" y="10045"/>
                  <a:pt x="8282" y="9125"/>
                </a:cubicBezTo>
                <a:cubicBezTo>
                  <a:pt x="8645" y="8729"/>
                  <a:pt x="9105" y="8504"/>
                  <a:pt x="9579" y="8449"/>
                </a:cubicBezTo>
                <a:cubicBezTo>
                  <a:pt x="9844" y="8458"/>
                  <a:pt x="10051" y="8201"/>
                  <a:pt x="10008" y="7915"/>
                </a:cubicBezTo>
                <a:cubicBezTo>
                  <a:pt x="9974" y="7689"/>
                  <a:pt x="9788" y="7529"/>
                  <a:pt x="9579" y="7546"/>
                </a:cubicBezTo>
                <a:close/>
                <a:moveTo>
                  <a:pt x="11124" y="11245"/>
                </a:moveTo>
                <a:lnTo>
                  <a:pt x="15477" y="11245"/>
                </a:lnTo>
                <a:cubicBezTo>
                  <a:pt x="15438" y="12818"/>
                  <a:pt x="15179" y="14400"/>
                  <a:pt x="14786" y="15844"/>
                </a:cubicBezTo>
                <a:cubicBezTo>
                  <a:pt x="14779" y="15872"/>
                  <a:pt x="14770" y="15900"/>
                  <a:pt x="14762" y="15928"/>
                </a:cubicBezTo>
                <a:lnTo>
                  <a:pt x="11124" y="15928"/>
                </a:lnTo>
                <a:lnTo>
                  <a:pt x="11124" y="11245"/>
                </a:lnTo>
                <a:close/>
                <a:moveTo>
                  <a:pt x="16261" y="11245"/>
                </a:moveTo>
                <a:lnTo>
                  <a:pt x="19775" y="11245"/>
                </a:lnTo>
                <a:cubicBezTo>
                  <a:pt x="19741" y="12061"/>
                  <a:pt x="19614" y="12872"/>
                  <a:pt x="19394" y="13659"/>
                </a:cubicBezTo>
                <a:cubicBezTo>
                  <a:pt x="19174" y="14446"/>
                  <a:pt x="18861" y="15209"/>
                  <a:pt x="18457" y="15928"/>
                </a:cubicBezTo>
                <a:lnTo>
                  <a:pt x="15633" y="15928"/>
                </a:lnTo>
                <a:cubicBezTo>
                  <a:pt x="15819" y="15250"/>
                  <a:pt x="15968" y="14560"/>
                  <a:pt x="16068" y="13858"/>
                </a:cubicBezTo>
                <a:cubicBezTo>
                  <a:pt x="16192" y="12998"/>
                  <a:pt x="16245" y="12124"/>
                  <a:pt x="16261" y="11245"/>
                </a:cubicBezTo>
                <a:close/>
                <a:moveTo>
                  <a:pt x="11124" y="16841"/>
                </a:moveTo>
                <a:lnTo>
                  <a:pt x="14475" y="16841"/>
                </a:lnTo>
                <a:cubicBezTo>
                  <a:pt x="14019" y="18145"/>
                  <a:pt x="13358" y="19320"/>
                  <a:pt x="12249" y="20108"/>
                </a:cubicBezTo>
                <a:cubicBezTo>
                  <a:pt x="11968" y="20308"/>
                  <a:pt x="11665" y="20470"/>
                  <a:pt x="11349" y="20590"/>
                </a:cubicBezTo>
                <a:cubicBezTo>
                  <a:pt x="11312" y="20598"/>
                  <a:pt x="11274" y="20603"/>
                  <a:pt x="11237" y="20606"/>
                </a:cubicBezTo>
                <a:cubicBezTo>
                  <a:pt x="11199" y="20608"/>
                  <a:pt x="11161" y="20609"/>
                  <a:pt x="11124" y="20605"/>
                </a:cubicBezTo>
                <a:lnTo>
                  <a:pt x="11124" y="16841"/>
                </a:lnTo>
                <a:close/>
                <a:moveTo>
                  <a:pt x="15357" y="16841"/>
                </a:moveTo>
                <a:lnTo>
                  <a:pt x="17874" y="16841"/>
                </a:lnTo>
                <a:cubicBezTo>
                  <a:pt x="17651" y="17152"/>
                  <a:pt x="17411" y="17452"/>
                  <a:pt x="17149" y="17738"/>
                </a:cubicBezTo>
                <a:cubicBezTo>
                  <a:pt x="16078" y="18908"/>
                  <a:pt x="14802" y="19718"/>
                  <a:pt x="13448" y="20174"/>
                </a:cubicBezTo>
                <a:cubicBezTo>
                  <a:pt x="13905" y="19737"/>
                  <a:pt x="14276" y="19217"/>
                  <a:pt x="14587" y="18650"/>
                </a:cubicBezTo>
                <a:cubicBezTo>
                  <a:pt x="14897" y="18082"/>
                  <a:pt x="15146" y="17467"/>
                  <a:pt x="15357" y="16841"/>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rPr lang="en" sz="800">
                <a:solidFill>
                  <a:srgbClr val="252D30"/>
                </a:solidFill>
              </a:rPr>
              <a:t> </a:t>
            </a:r>
            <a:endParaRPr b="0" i="0" sz="800" u="none" cap="none" strike="noStrike">
              <a:solidFill>
                <a:srgbClr val="252D30"/>
              </a:solidFill>
              <a:latin typeface="Arial"/>
              <a:ea typeface="Arial"/>
              <a:cs typeface="Arial"/>
              <a:sym typeface="Arial"/>
            </a:endParaRPr>
          </a:p>
        </p:txBody>
      </p:sp>
      <p:sp>
        <p:nvSpPr>
          <p:cNvPr id="1232" name="Google Shape;1232;p44"/>
          <p:cNvSpPr/>
          <p:nvPr/>
        </p:nvSpPr>
        <p:spPr>
          <a:xfrm>
            <a:off x="3035538" y="4600749"/>
            <a:ext cx="173178" cy="168534"/>
          </a:xfrm>
          <a:custGeom>
            <a:rect b="b" l="l" r="r" t="t"/>
            <a:pathLst>
              <a:path extrusionOk="0" h="21600" w="21600">
                <a:moveTo>
                  <a:pt x="14387" y="0"/>
                </a:moveTo>
                <a:cubicBezTo>
                  <a:pt x="13393" y="0"/>
                  <a:pt x="12598" y="903"/>
                  <a:pt x="12598" y="1998"/>
                </a:cubicBezTo>
                <a:lnTo>
                  <a:pt x="884" y="1998"/>
                </a:lnTo>
                <a:cubicBezTo>
                  <a:pt x="391" y="1998"/>
                  <a:pt x="0" y="2454"/>
                  <a:pt x="0" y="2997"/>
                </a:cubicBezTo>
                <a:cubicBezTo>
                  <a:pt x="0" y="3551"/>
                  <a:pt x="391" y="3996"/>
                  <a:pt x="884" y="3996"/>
                </a:cubicBezTo>
                <a:lnTo>
                  <a:pt x="12598" y="3996"/>
                </a:lnTo>
                <a:cubicBezTo>
                  <a:pt x="12598" y="5093"/>
                  <a:pt x="13393" y="5972"/>
                  <a:pt x="14387" y="5972"/>
                </a:cubicBezTo>
                <a:lnTo>
                  <a:pt x="16195" y="5972"/>
                </a:lnTo>
                <a:cubicBezTo>
                  <a:pt x="17189" y="5972"/>
                  <a:pt x="18003" y="5093"/>
                  <a:pt x="18003" y="3996"/>
                </a:cubicBezTo>
                <a:lnTo>
                  <a:pt x="20696" y="3996"/>
                </a:lnTo>
                <a:cubicBezTo>
                  <a:pt x="21197" y="3996"/>
                  <a:pt x="21600" y="3551"/>
                  <a:pt x="21600" y="2997"/>
                </a:cubicBezTo>
                <a:cubicBezTo>
                  <a:pt x="21600" y="2454"/>
                  <a:pt x="21197" y="1998"/>
                  <a:pt x="20696" y="1998"/>
                </a:cubicBezTo>
                <a:lnTo>
                  <a:pt x="18003" y="1998"/>
                </a:lnTo>
                <a:cubicBezTo>
                  <a:pt x="18003" y="903"/>
                  <a:pt x="17189" y="0"/>
                  <a:pt x="16195" y="0"/>
                </a:cubicBezTo>
                <a:lnTo>
                  <a:pt x="14387" y="0"/>
                </a:lnTo>
                <a:close/>
                <a:moveTo>
                  <a:pt x="14387" y="1998"/>
                </a:moveTo>
                <a:lnTo>
                  <a:pt x="16195" y="1998"/>
                </a:lnTo>
                <a:lnTo>
                  <a:pt x="16195" y="3996"/>
                </a:lnTo>
                <a:lnTo>
                  <a:pt x="14387" y="3996"/>
                </a:lnTo>
                <a:cubicBezTo>
                  <a:pt x="14387" y="3996"/>
                  <a:pt x="14387" y="1998"/>
                  <a:pt x="14387" y="1998"/>
                </a:cubicBezTo>
                <a:close/>
                <a:moveTo>
                  <a:pt x="5385" y="7814"/>
                </a:moveTo>
                <a:cubicBezTo>
                  <a:pt x="4392" y="7814"/>
                  <a:pt x="3597" y="8715"/>
                  <a:pt x="3597" y="9812"/>
                </a:cubicBezTo>
                <a:lnTo>
                  <a:pt x="884" y="9812"/>
                </a:lnTo>
                <a:cubicBezTo>
                  <a:pt x="391" y="9812"/>
                  <a:pt x="0" y="10267"/>
                  <a:pt x="0" y="10811"/>
                </a:cubicBezTo>
                <a:cubicBezTo>
                  <a:pt x="0" y="11365"/>
                  <a:pt x="391" y="11810"/>
                  <a:pt x="884" y="11810"/>
                </a:cubicBezTo>
                <a:lnTo>
                  <a:pt x="3597" y="11810"/>
                </a:lnTo>
                <a:cubicBezTo>
                  <a:pt x="3597" y="12908"/>
                  <a:pt x="4392" y="13786"/>
                  <a:pt x="5385" y="13786"/>
                </a:cubicBezTo>
                <a:lnTo>
                  <a:pt x="7193" y="13786"/>
                </a:lnTo>
                <a:cubicBezTo>
                  <a:pt x="8188" y="13786"/>
                  <a:pt x="9002" y="12908"/>
                  <a:pt x="9002" y="11810"/>
                </a:cubicBezTo>
                <a:lnTo>
                  <a:pt x="20696" y="11810"/>
                </a:lnTo>
                <a:cubicBezTo>
                  <a:pt x="21197" y="11810"/>
                  <a:pt x="21600" y="11365"/>
                  <a:pt x="21600" y="10811"/>
                </a:cubicBezTo>
                <a:cubicBezTo>
                  <a:pt x="21600" y="10267"/>
                  <a:pt x="21197" y="9812"/>
                  <a:pt x="20696" y="9812"/>
                </a:cubicBezTo>
                <a:lnTo>
                  <a:pt x="9002" y="9812"/>
                </a:lnTo>
                <a:cubicBezTo>
                  <a:pt x="9002" y="8715"/>
                  <a:pt x="8188" y="7814"/>
                  <a:pt x="7193" y="7814"/>
                </a:cubicBezTo>
                <a:lnTo>
                  <a:pt x="5385" y="7814"/>
                </a:lnTo>
                <a:close/>
                <a:moveTo>
                  <a:pt x="5385" y="9812"/>
                </a:moveTo>
                <a:lnTo>
                  <a:pt x="7193" y="9812"/>
                </a:lnTo>
                <a:cubicBezTo>
                  <a:pt x="7193" y="9812"/>
                  <a:pt x="7193" y="11810"/>
                  <a:pt x="7193" y="11810"/>
                </a:cubicBezTo>
                <a:lnTo>
                  <a:pt x="5385" y="11810"/>
                </a:lnTo>
                <a:lnTo>
                  <a:pt x="5385" y="9812"/>
                </a:lnTo>
                <a:close/>
                <a:moveTo>
                  <a:pt x="10790" y="15628"/>
                </a:moveTo>
                <a:cubicBezTo>
                  <a:pt x="9796" y="15628"/>
                  <a:pt x="9002" y="16530"/>
                  <a:pt x="9002" y="17626"/>
                </a:cubicBezTo>
                <a:lnTo>
                  <a:pt x="884" y="17626"/>
                </a:lnTo>
                <a:cubicBezTo>
                  <a:pt x="391" y="17626"/>
                  <a:pt x="0" y="18072"/>
                  <a:pt x="0" y="18625"/>
                </a:cubicBezTo>
                <a:cubicBezTo>
                  <a:pt x="0" y="19167"/>
                  <a:pt x="391" y="19624"/>
                  <a:pt x="884" y="19624"/>
                </a:cubicBezTo>
                <a:lnTo>
                  <a:pt x="9002" y="19624"/>
                </a:lnTo>
                <a:cubicBezTo>
                  <a:pt x="9002" y="20719"/>
                  <a:pt x="9796" y="21600"/>
                  <a:pt x="10790" y="21600"/>
                </a:cubicBezTo>
                <a:lnTo>
                  <a:pt x="12598" y="21600"/>
                </a:lnTo>
                <a:cubicBezTo>
                  <a:pt x="13592" y="21600"/>
                  <a:pt x="14387" y="20719"/>
                  <a:pt x="14387" y="19624"/>
                </a:cubicBezTo>
                <a:lnTo>
                  <a:pt x="20696" y="19624"/>
                </a:lnTo>
                <a:cubicBezTo>
                  <a:pt x="21197" y="19624"/>
                  <a:pt x="21600" y="19167"/>
                  <a:pt x="21600" y="18625"/>
                </a:cubicBezTo>
                <a:cubicBezTo>
                  <a:pt x="21600" y="18072"/>
                  <a:pt x="21197" y="17626"/>
                  <a:pt x="20696" y="17626"/>
                </a:cubicBezTo>
                <a:lnTo>
                  <a:pt x="14387" y="17626"/>
                </a:lnTo>
                <a:cubicBezTo>
                  <a:pt x="14387" y="16530"/>
                  <a:pt x="13592" y="15628"/>
                  <a:pt x="12598" y="15628"/>
                </a:cubicBezTo>
                <a:lnTo>
                  <a:pt x="10790" y="15628"/>
                </a:lnTo>
                <a:close/>
                <a:moveTo>
                  <a:pt x="10790" y="17626"/>
                </a:moveTo>
                <a:lnTo>
                  <a:pt x="12598" y="17626"/>
                </a:lnTo>
                <a:cubicBezTo>
                  <a:pt x="12598" y="17626"/>
                  <a:pt x="12598" y="19624"/>
                  <a:pt x="12598" y="19624"/>
                </a:cubicBezTo>
                <a:lnTo>
                  <a:pt x="10790" y="19624"/>
                </a:lnTo>
                <a:lnTo>
                  <a:pt x="10790" y="17626"/>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grpSp>
        <p:nvGrpSpPr>
          <p:cNvPr id="1233" name="Google Shape;1233;p44"/>
          <p:cNvGrpSpPr/>
          <p:nvPr/>
        </p:nvGrpSpPr>
        <p:grpSpPr>
          <a:xfrm>
            <a:off x="4539389" y="4626362"/>
            <a:ext cx="248409" cy="204075"/>
            <a:chOff x="10466075" y="2969325"/>
            <a:chExt cx="823639" cy="566875"/>
          </a:xfrm>
        </p:grpSpPr>
        <p:cxnSp>
          <p:nvCxnSpPr>
            <p:cNvPr id="1234" name="Google Shape;1234;p44"/>
            <p:cNvCxnSpPr/>
            <p:nvPr/>
          </p:nvCxnSpPr>
          <p:spPr>
            <a:xfrm flipH="1" rot="10800000">
              <a:off x="10616214" y="3014625"/>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235" name="Google Shape;1235;p44"/>
            <p:cNvGrpSpPr/>
            <p:nvPr/>
          </p:nvGrpSpPr>
          <p:grpSpPr>
            <a:xfrm>
              <a:off x="10466075" y="2969325"/>
              <a:ext cx="68850" cy="95400"/>
              <a:chOff x="10480350" y="2969325"/>
              <a:chExt cx="68850" cy="95400"/>
            </a:xfrm>
          </p:grpSpPr>
          <p:cxnSp>
            <p:nvCxnSpPr>
              <p:cNvPr id="1236" name="Google Shape;1236;p44"/>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237" name="Google Shape;1237;p44"/>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1238" name="Google Shape;1238;p44"/>
            <p:cNvCxnSpPr/>
            <p:nvPr/>
          </p:nvCxnSpPr>
          <p:spPr>
            <a:xfrm flipH="1" rot="10800000">
              <a:off x="10616214" y="3171783"/>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239" name="Google Shape;1239;p44"/>
            <p:cNvGrpSpPr/>
            <p:nvPr/>
          </p:nvGrpSpPr>
          <p:grpSpPr>
            <a:xfrm>
              <a:off x="10466075" y="3126483"/>
              <a:ext cx="68850" cy="95400"/>
              <a:chOff x="10480350" y="2969325"/>
              <a:chExt cx="68850" cy="95400"/>
            </a:xfrm>
          </p:grpSpPr>
          <p:cxnSp>
            <p:nvCxnSpPr>
              <p:cNvPr id="1240" name="Google Shape;1240;p44"/>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241" name="Google Shape;1241;p44"/>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1242" name="Google Shape;1242;p44"/>
            <p:cNvCxnSpPr/>
            <p:nvPr/>
          </p:nvCxnSpPr>
          <p:spPr>
            <a:xfrm flipH="1" rot="10800000">
              <a:off x="10604200" y="3328942"/>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243" name="Google Shape;1243;p44"/>
            <p:cNvGrpSpPr/>
            <p:nvPr/>
          </p:nvGrpSpPr>
          <p:grpSpPr>
            <a:xfrm>
              <a:off x="10466075" y="3283642"/>
              <a:ext cx="68850" cy="95400"/>
              <a:chOff x="10480350" y="2969325"/>
              <a:chExt cx="68850" cy="95400"/>
            </a:xfrm>
          </p:grpSpPr>
          <p:cxnSp>
            <p:nvCxnSpPr>
              <p:cNvPr id="1244" name="Google Shape;1244;p44"/>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245" name="Google Shape;1245;p44"/>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1246" name="Google Shape;1246;p44"/>
            <p:cNvCxnSpPr/>
            <p:nvPr/>
          </p:nvCxnSpPr>
          <p:spPr>
            <a:xfrm flipH="1" rot="10800000">
              <a:off x="10608198" y="3486100"/>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247" name="Google Shape;1247;p44"/>
            <p:cNvGrpSpPr/>
            <p:nvPr/>
          </p:nvGrpSpPr>
          <p:grpSpPr>
            <a:xfrm>
              <a:off x="10466075" y="3440800"/>
              <a:ext cx="68850" cy="95400"/>
              <a:chOff x="10480350" y="2969325"/>
              <a:chExt cx="68850" cy="95400"/>
            </a:xfrm>
          </p:grpSpPr>
          <p:cxnSp>
            <p:nvCxnSpPr>
              <p:cNvPr id="1248" name="Google Shape;1248;p44"/>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249" name="Google Shape;1249;p44"/>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grpSp>
      <p:grpSp>
        <p:nvGrpSpPr>
          <p:cNvPr id="1250" name="Google Shape;1250;p44"/>
          <p:cNvGrpSpPr/>
          <p:nvPr/>
        </p:nvGrpSpPr>
        <p:grpSpPr>
          <a:xfrm>
            <a:off x="3847700" y="4564156"/>
            <a:ext cx="194851" cy="241710"/>
            <a:chOff x="6591159" y="2063137"/>
            <a:chExt cx="383868" cy="555399"/>
          </a:xfrm>
        </p:grpSpPr>
        <p:grpSp>
          <p:nvGrpSpPr>
            <p:cNvPr id="1251" name="Google Shape;1251;p44"/>
            <p:cNvGrpSpPr/>
            <p:nvPr/>
          </p:nvGrpSpPr>
          <p:grpSpPr>
            <a:xfrm>
              <a:off x="6607898" y="2063137"/>
              <a:ext cx="367129" cy="555399"/>
              <a:chOff x="8807775" y="2702950"/>
              <a:chExt cx="528700" cy="799825"/>
            </a:xfrm>
          </p:grpSpPr>
          <p:grpSp>
            <p:nvGrpSpPr>
              <p:cNvPr id="1252" name="Google Shape;1252;p44"/>
              <p:cNvGrpSpPr/>
              <p:nvPr/>
            </p:nvGrpSpPr>
            <p:grpSpPr>
              <a:xfrm>
                <a:off x="8807775" y="3012575"/>
                <a:ext cx="528700" cy="490200"/>
                <a:chOff x="8436300" y="2957850"/>
                <a:chExt cx="528700" cy="490200"/>
              </a:xfrm>
            </p:grpSpPr>
            <p:sp>
              <p:nvSpPr>
                <p:cNvPr id="1253" name="Google Shape;1253;p44"/>
                <p:cNvSpPr/>
                <p:nvPr/>
              </p:nvSpPr>
              <p:spPr>
                <a:xfrm>
                  <a:off x="8436300" y="3188250"/>
                  <a:ext cx="85800" cy="25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4"/>
                <p:cNvSpPr/>
                <p:nvPr/>
              </p:nvSpPr>
              <p:spPr>
                <a:xfrm>
                  <a:off x="8583933" y="3069150"/>
                  <a:ext cx="85800" cy="37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4"/>
                <p:cNvSpPr/>
                <p:nvPr/>
              </p:nvSpPr>
              <p:spPr>
                <a:xfrm>
                  <a:off x="8731567" y="3130950"/>
                  <a:ext cx="85800" cy="31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4"/>
                <p:cNvSpPr/>
                <p:nvPr/>
              </p:nvSpPr>
              <p:spPr>
                <a:xfrm>
                  <a:off x="8879200" y="2957850"/>
                  <a:ext cx="85800" cy="4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7" name="Google Shape;1257;p44"/>
              <p:cNvSpPr/>
              <p:nvPr/>
            </p:nvSpPr>
            <p:spPr>
              <a:xfrm rot="2118033">
                <a:off x="9039462" y="2738891"/>
                <a:ext cx="219082" cy="298318"/>
              </a:xfrm>
              <a:prstGeom prst="bentUpArrow">
                <a:avLst>
                  <a:gd fmla="val 25000" name="adj1"/>
                  <a:gd fmla="val 25000" name="adj2"/>
                  <a:gd fmla="val 2500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44"/>
            <p:cNvSpPr/>
            <p:nvPr/>
          </p:nvSpPr>
          <p:spPr>
            <a:xfrm rot="2264808">
              <a:off x="6661536" y="2184883"/>
              <a:ext cx="47046" cy="246385"/>
            </a:xfrm>
            <a:prstGeom prst="rect">
              <a:avLst/>
            </a:prstGeom>
            <a:solidFill>
              <a:srgbClr val="F2F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9" name="Google Shape;1259;p44"/>
          <p:cNvSpPr txBox="1"/>
          <p:nvPr/>
        </p:nvSpPr>
        <p:spPr>
          <a:xfrm>
            <a:off x="2553927" y="4149450"/>
            <a:ext cx="1136400" cy="1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Nunito ExtraBold"/>
                <a:ea typeface="Nunito ExtraBold"/>
                <a:cs typeface="Nunito ExtraBold"/>
                <a:sym typeface="Nunito ExtraBold"/>
              </a:rPr>
              <a:t>Intelligence Artificielles</a:t>
            </a:r>
            <a:endParaRPr sz="1000">
              <a:solidFill>
                <a:srgbClr val="FFFFFF"/>
              </a:solidFill>
              <a:latin typeface="Nunito ExtraBold"/>
              <a:ea typeface="Nunito ExtraBold"/>
              <a:cs typeface="Nunito ExtraBold"/>
              <a:sym typeface="Nunito ExtraBold"/>
            </a:endParaRPr>
          </a:p>
        </p:txBody>
      </p:sp>
      <p:pic>
        <p:nvPicPr>
          <p:cNvPr id="1260" name="Google Shape;1260;p44"/>
          <p:cNvPicPr preferRelativeResize="0"/>
          <p:nvPr/>
        </p:nvPicPr>
        <p:blipFill>
          <a:blip r:embed="rId5">
            <a:alphaModFix/>
          </a:blip>
          <a:stretch>
            <a:fillRect/>
          </a:stretch>
        </p:blipFill>
        <p:spPr>
          <a:xfrm>
            <a:off x="1526313" y="1049200"/>
            <a:ext cx="5969774" cy="3157075"/>
          </a:xfrm>
          <a:prstGeom prst="rect">
            <a:avLst/>
          </a:prstGeom>
          <a:noFill/>
          <a:ln>
            <a:noFill/>
          </a:ln>
          <a:effectLst>
            <a:outerShdw blurRad="57150" rotWithShape="0" algn="bl" dir="5400000" dist="19050">
              <a:srgbClr val="000000">
                <a:alpha val="50000"/>
              </a:srgbClr>
            </a:outerShdw>
          </a:effectLst>
        </p:spPr>
      </p:pic>
      <p:sp>
        <p:nvSpPr>
          <p:cNvPr id="1261" name="Google Shape;1261;p4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5" name="Shape 1265"/>
        <p:cNvGrpSpPr/>
        <p:nvPr/>
      </p:nvGrpSpPr>
      <p:grpSpPr>
        <a:xfrm>
          <a:off x="0" y="0"/>
          <a:ext cx="0" cy="0"/>
          <a:chOff x="0" y="0"/>
          <a:chExt cx="0" cy="0"/>
        </a:xfrm>
      </p:grpSpPr>
      <p:sp>
        <p:nvSpPr>
          <p:cNvPr id="1266" name="Google Shape;1266;p4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67" name="Google Shape;1267;p45"/>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Resultats</a:t>
            </a:r>
            <a:endParaRPr/>
          </a:p>
        </p:txBody>
      </p:sp>
      <p:graphicFrame>
        <p:nvGraphicFramePr>
          <p:cNvPr id="1268" name="Google Shape;1268;p45"/>
          <p:cNvGraphicFramePr/>
          <p:nvPr/>
        </p:nvGraphicFramePr>
        <p:xfrm>
          <a:off x="952500" y="1809750"/>
          <a:ext cx="3000000" cy="3000000"/>
        </p:xfrm>
        <a:graphic>
          <a:graphicData uri="http://schemas.openxmlformats.org/drawingml/2006/table">
            <a:tbl>
              <a:tblPr>
                <a:noFill/>
                <a:tableStyleId>{9E4E06D0-9840-4CDF-8FDF-CAFFDCEE7517}</a:tableStyleId>
              </a:tblPr>
              <a:tblGrid>
                <a:gridCol w="3619500"/>
                <a:gridCol w="3619500"/>
              </a:tblGrid>
              <a:tr h="381000">
                <a:tc>
                  <a:txBody>
                    <a:bodyPr>
                      <a:noAutofit/>
                    </a:bodyPr>
                    <a:lstStyle/>
                    <a:p>
                      <a:pPr indent="0" lvl="0" marL="0" rtl="0" algn="l">
                        <a:spcBef>
                          <a:spcPts val="0"/>
                        </a:spcBef>
                        <a:spcAft>
                          <a:spcPts val="0"/>
                        </a:spcAft>
                        <a:buNone/>
                      </a:pPr>
                      <a:r>
                        <a:rPr b="1" lang="en"/>
                        <a:t>Algorithme</a:t>
                      </a:r>
                      <a:endParaRPr b="1"/>
                    </a:p>
                  </a:txBody>
                  <a:tcPr marT="91425" marB="91425" marR="91425" marL="91425"/>
                </a:tc>
                <a:tc>
                  <a:txBody>
                    <a:bodyPr>
                      <a:noAutofit/>
                    </a:bodyPr>
                    <a:lstStyle/>
                    <a:p>
                      <a:pPr indent="0" lvl="0" marL="0" rtl="0" algn="l">
                        <a:spcBef>
                          <a:spcPts val="0"/>
                        </a:spcBef>
                        <a:spcAft>
                          <a:spcPts val="0"/>
                        </a:spcAft>
                        <a:buNone/>
                      </a:pPr>
                      <a:r>
                        <a:rPr b="1" lang="en"/>
                        <a:t>R</a:t>
                      </a:r>
                      <a:r>
                        <a:rPr b="1" baseline="30000" lang="en"/>
                        <a:t>2</a:t>
                      </a:r>
                      <a:endParaRPr b="1" baseline="30000"/>
                    </a:p>
                  </a:txBody>
                  <a:tcPr marT="91425" marB="91425" marR="91425" marL="91425"/>
                </a:tc>
              </a:tr>
              <a:tr h="381000">
                <a:tc>
                  <a:txBody>
                    <a:bodyPr>
                      <a:noAutofit/>
                    </a:bodyPr>
                    <a:lstStyle/>
                    <a:p>
                      <a:pPr indent="0" lvl="0" marL="0" rtl="0" algn="l">
                        <a:spcBef>
                          <a:spcPts val="0"/>
                        </a:spcBef>
                        <a:spcAft>
                          <a:spcPts val="0"/>
                        </a:spcAft>
                        <a:buNone/>
                      </a:pPr>
                      <a:r>
                        <a:rPr lang="en"/>
                        <a:t>Gradient boosting</a:t>
                      </a:r>
                      <a:endParaRPr/>
                    </a:p>
                  </a:txBody>
                  <a:tcPr marT="91425" marB="91425" marR="91425" marL="91425"/>
                </a:tc>
                <a:tc>
                  <a:txBody>
                    <a:bodyPr>
                      <a:noAutofit/>
                    </a:bodyPr>
                    <a:lstStyle/>
                    <a:p>
                      <a:pPr indent="0" lvl="0" marL="0" rtl="0" algn="l">
                        <a:lnSpc>
                          <a:spcPct val="115000"/>
                        </a:lnSpc>
                        <a:spcBef>
                          <a:spcPts val="0"/>
                        </a:spcBef>
                        <a:spcAft>
                          <a:spcPts val="0"/>
                        </a:spcAft>
                        <a:buNone/>
                      </a:pPr>
                      <a:r>
                        <a:rPr lang="en"/>
                        <a:t>0.89069</a:t>
                      </a:r>
                      <a:endParaRPr/>
                    </a:p>
                  </a:txBody>
                  <a:tcPr marT="91425" marB="91425" marR="91425" marL="91425"/>
                </a:tc>
              </a:tr>
              <a:tr h="381000">
                <a:tc>
                  <a:txBody>
                    <a:bodyPr>
                      <a:noAutofit/>
                    </a:bodyPr>
                    <a:lstStyle/>
                    <a:p>
                      <a:pPr indent="0" lvl="0" marL="0" rtl="0" algn="l">
                        <a:spcBef>
                          <a:spcPts val="0"/>
                        </a:spcBef>
                        <a:spcAft>
                          <a:spcPts val="0"/>
                        </a:spcAft>
                        <a:buNone/>
                      </a:pPr>
                      <a:r>
                        <a:rPr lang="en"/>
                        <a:t>Adaboost</a:t>
                      </a:r>
                      <a:endParaRPr/>
                    </a:p>
                  </a:txBody>
                  <a:tcPr marT="91425" marB="91425" marR="91425" marL="91425"/>
                </a:tc>
                <a:tc>
                  <a:txBody>
                    <a:bodyPr>
                      <a:noAutofit/>
                    </a:bodyPr>
                    <a:lstStyle/>
                    <a:p>
                      <a:pPr indent="0" lvl="0" marL="0" rtl="0" algn="l">
                        <a:spcBef>
                          <a:spcPts val="0"/>
                        </a:spcBef>
                        <a:spcAft>
                          <a:spcPts val="0"/>
                        </a:spcAft>
                        <a:buNone/>
                      </a:pPr>
                      <a:r>
                        <a:rPr lang="en"/>
                        <a:t>0.7160</a:t>
                      </a:r>
                      <a:endParaRPr/>
                    </a:p>
                  </a:txBody>
                  <a:tcPr marT="91425" marB="91425" marR="91425" marL="91425"/>
                </a:tc>
              </a:tr>
              <a:tr h="381000">
                <a:tc>
                  <a:txBody>
                    <a:bodyPr>
                      <a:noAutofit/>
                    </a:bodyPr>
                    <a:lstStyle/>
                    <a:p>
                      <a:pPr indent="0" lvl="0" marL="0" rtl="0" algn="l">
                        <a:spcBef>
                          <a:spcPts val="0"/>
                        </a:spcBef>
                        <a:spcAft>
                          <a:spcPts val="0"/>
                        </a:spcAft>
                        <a:buNone/>
                      </a:pPr>
                      <a:r>
                        <a:rPr lang="en"/>
                        <a:t>XGBoost</a:t>
                      </a:r>
                      <a:endParaRPr/>
                    </a:p>
                  </a:txBody>
                  <a:tcPr marT="91425" marB="91425" marR="91425" marL="91425"/>
                </a:tc>
                <a:tc>
                  <a:txBody>
                    <a:bodyPr>
                      <a:noAutofit/>
                    </a:bodyPr>
                    <a:lstStyle/>
                    <a:p>
                      <a:pPr indent="0" lvl="0" marL="0" rtl="0" algn="l">
                        <a:spcBef>
                          <a:spcPts val="0"/>
                        </a:spcBef>
                        <a:spcAft>
                          <a:spcPts val="0"/>
                        </a:spcAft>
                        <a:buNone/>
                      </a:pPr>
                      <a:r>
                        <a:rPr lang="en"/>
                        <a:t>0.8907</a:t>
                      </a:r>
                      <a:endParaRP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2" name="Shape 1272"/>
        <p:cNvGrpSpPr/>
        <p:nvPr/>
      </p:nvGrpSpPr>
      <p:grpSpPr>
        <a:xfrm>
          <a:off x="0" y="0"/>
          <a:ext cx="0" cy="0"/>
          <a:chOff x="0" y="0"/>
          <a:chExt cx="0" cy="0"/>
        </a:xfrm>
      </p:grpSpPr>
      <p:sp>
        <p:nvSpPr>
          <p:cNvPr id="1273" name="Google Shape;1273;p46"/>
          <p:cNvSpPr txBox="1"/>
          <p:nvPr/>
        </p:nvSpPr>
        <p:spPr>
          <a:xfrm>
            <a:off x="490475" y="916608"/>
            <a:ext cx="6785700" cy="25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chemeClr val="lt1"/>
                </a:solidFill>
                <a:latin typeface="Nunito"/>
                <a:ea typeface="Nunito"/>
                <a:cs typeface="Nunito"/>
                <a:sym typeface="Nunito"/>
              </a:rPr>
              <a:t>Résultats et choix du meilleur algorithme</a:t>
            </a:r>
            <a:endParaRPr b="1" sz="3600">
              <a:solidFill>
                <a:schemeClr val="lt1"/>
              </a:solidFill>
              <a:latin typeface="Nunito"/>
              <a:ea typeface="Nunito"/>
              <a:cs typeface="Nunito"/>
              <a:sym typeface="Nunito"/>
            </a:endParaRPr>
          </a:p>
        </p:txBody>
      </p:sp>
      <p:sp>
        <p:nvSpPr>
          <p:cNvPr id="1274" name="Google Shape;1274;p46"/>
          <p:cNvSpPr txBox="1"/>
          <p:nvPr/>
        </p:nvSpPr>
        <p:spPr>
          <a:xfrm>
            <a:off x="1280875" y="2350088"/>
            <a:ext cx="3000000" cy="125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EFCFF"/>
                </a:solidFill>
              </a:rPr>
              <a:t>King County</a:t>
            </a:r>
            <a:endParaRPr sz="2000">
              <a:solidFill>
                <a:srgbClr val="FEFCFF"/>
              </a:solidFill>
            </a:endParaRPr>
          </a:p>
          <a:p>
            <a:pPr indent="0" lvl="0" marL="0" rtl="0" algn="l">
              <a:spcBef>
                <a:spcPts val="0"/>
              </a:spcBef>
              <a:spcAft>
                <a:spcPts val="0"/>
              </a:spcAft>
              <a:buNone/>
            </a:pPr>
            <a:r>
              <a:rPr lang="en" sz="2000">
                <a:solidFill>
                  <a:srgbClr val="FEFCFF"/>
                </a:solidFill>
              </a:rPr>
              <a:t>USA</a:t>
            </a:r>
            <a:endParaRPr sz="2000">
              <a:solidFill>
                <a:srgbClr val="FEFCFF"/>
              </a:solidFill>
            </a:endParaRPr>
          </a:p>
        </p:txBody>
      </p:sp>
      <p:grpSp>
        <p:nvGrpSpPr>
          <p:cNvPr id="1275" name="Google Shape;1275;p46"/>
          <p:cNvGrpSpPr/>
          <p:nvPr/>
        </p:nvGrpSpPr>
        <p:grpSpPr>
          <a:xfrm>
            <a:off x="608678" y="2208551"/>
            <a:ext cx="999300" cy="999300"/>
            <a:chOff x="434066" y="3067163"/>
            <a:chExt cx="999300" cy="999300"/>
          </a:xfrm>
        </p:grpSpPr>
        <p:sp>
          <p:nvSpPr>
            <p:cNvPr id="1276" name="Google Shape;1276;p46"/>
            <p:cNvSpPr/>
            <p:nvPr/>
          </p:nvSpPr>
          <p:spPr>
            <a:xfrm rot="-5400000">
              <a:off x="434066" y="3067163"/>
              <a:ext cx="999300" cy="999300"/>
            </a:xfrm>
            <a:prstGeom prst="pie">
              <a:avLst>
                <a:gd fmla="val 10792838" name="adj1"/>
                <a:gd fmla="val 16200000" name="adj2"/>
              </a:avLst>
            </a:prstGeom>
            <a:solidFill>
              <a:srgbClr val="DDC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6"/>
            <p:cNvSpPr/>
            <p:nvPr/>
          </p:nvSpPr>
          <p:spPr>
            <a:xfrm rot="-5400000">
              <a:off x="636726" y="3269823"/>
              <a:ext cx="594000" cy="594000"/>
            </a:xfrm>
            <a:prstGeom prst="pie">
              <a:avLst>
                <a:gd fmla="val 10792838" name="adj1"/>
                <a:gd fmla="val 16200000" name="adj2"/>
              </a:avLst>
            </a:prstGeom>
            <a:solidFill>
              <a:srgbClr val="9E7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1" name="Shape 1281"/>
        <p:cNvGrpSpPr/>
        <p:nvPr/>
      </p:nvGrpSpPr>
      <p:grpSpPr>
        <a:xfrm>
          <a:off x="0" y="0"/>
          <a:ext cx="0" cy="0"/>
          <a:chOff x="0" y="0"/>
          <a:chExt cx="0" cy="0"/>
        </a:xfrm>
      </p:grpSpPr>
      <p:sp>
        <p:nvSpPr>
          <p:cNvPr id="1282" name="Google Shape;1282;p47"/>
          <p:cNvSpPr txBox="1"/>
          <p:nvPr/>
        </p:nvSpPr>
        <p:spPr>
          <a:xfrm>
            <a:off x="2553927" y="4149450"/>
            <a:ext cx="1136400" cy="1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Nunito ExtraBold"/>
                <a:ea typeface="Nunito ExtraBold"/>
                <a:cs typeface="Nunito ExtraBold"/>
                <a:sym typeface="Nunito ExtraBold"/>
              </a:rPr>
              <a:t>Intelligence Artificielles</a:t>
            </a:r>
            <a:endParaRPr sz="1000">
              <a:solidFill>
                <a:srgbClr val="FFFFFF"/>
              </a:solidFill>
              <a:latin typeface="Nunito ExtraBold"/>
              <a:ea typeface="Nunito ExtraBold"/>
              <a:cs typeface="Nunito ExtraBold"/>
              <a:sym typeface="Nunito ExtraBold"/>
            </a:endParaRPr>
          </a:p>
        </p:txBody>
      </p:sp>
      <p:pic>
        <p:nvPicPr>
          <p:cNvPr id="1283" name="Google Shape;1283;p47"/>
          <p:cNvPicPr preferRelativeResize="0"/>
          <p:nvPr/>
        </p:nvPicPr>
        <p:blipFill>
          <a:blip r:embed="rId3">
            <a:alphaModFix/>
          </a:blip>
          <a:stretch>
            <a:fillRect/>
          </a:stretch>
        </p:blipFill>
        <p:spPr>
          <a:xfrm>
            <a:off x="625975" y="4408975"/>
            <a:ext cx="544380" cy="527250"/>
          </a:xfrm>
          <a:prstGeom prst="rect">
            <a:avLst/>
          </a:prstGeom>
          <a:noFill/>
          <a:ln>
            <a:noFill/>
          </a:ln>
        </p:spPr>
      </p:pic>
      <p:pic>
        <p:nvPicPr>
          <p:cNvPr id="1284" name="Google Shape;1284;p47"/>
          <p:cNvPicPr preferRelativeResize="0"/>
          <p:nvPr/>
        </p:nvPicPr>
        <p:blipFill>
          <a:blip r:embed="rId4">
            <a:alphaModFix/>
          </a:blip>
          <a:stretch>
            <a:fillRect/>
          </a:stretch>
        </p:blipFill>
        <p:spPr>
          <a:xfrm>
            <a:off x="1318114" y="4408975"/>
            <a:ext cx="544380" cy="527250"/>
          </a:xfrm>
          <a:prstGeom prst="rect">
            <a:avLst/>
          </a:prstGeom>
          <a:noFill/>
          <a:ln>
            <a:noFill/>
          </a:ln>
        </p:spPr>
      </p:pic>
      <p:pic>
        <p:nvPicPr>
          <p:cNvPr id="1285" name="Google Shape;1285;p47"/>
          <p:cNvPicPr preferRelativeResize="0"/>
          <p:nvPr/>
        </p:nvPicPr>
        <p:blipFill>
          <a:blip r:embed="rId3">
            <a:alphaModFix/>
          </a:blip>
          <a:stretch>
            <a:fillRect/>
          </a:stretch>
        </p:blipFill>
        <p:spPr>
          <a:xfrm>
            <a:off x="2010253" y="4408975"/>
            <a:ext cx="544380" cy="527250"/>
          </a:xfrm>
          <a:prstGeom prst="rect">
            <a:avLst/>
          </a:prstGeom>
          <a:noFill/>
          <a:ln>
            <a:noFill/>
          </a:ln>
        </p:spPr>
      </p:pic>
      <p:pic>
        <p:nvPicPr>
          <p:cNvPr id="1286" name="Google Shape;1286;p47"/>
          <p:cNvPicPr preferRelativeResize="0"/>
          <p:nvPr/>
        </p:nvPicPr>
        <p:blipFill>
          <a:blip r:embed="rId4">
            <a:alphaModFix/>
          </a:blip>
          <a:stretch>
            <a:fillRect/>
          </a:stretch>
        </p:blipFill>
        <p:spPr>
          <a:xfrm>
            <a:off x="2702392" y="4408975"/>
            <a:ext cx="544380" cy="527250"/>
          </a:xfrm>
          <a:prstGeom prst="rect">
            <a:avLst/>
          </a:prstGeom>
          <a:noFill/>
          <a:ln>
            <a:noFill/>
          </a:ln>
        </p:spPr>
      </p:pic>
      <p:pic>
        <p:nvPicPr>
          <p:cNvPr id="1287" name="Google Shape;1287;p47"/>
          <p:cNvPicPr preferRelativeResize="0"/>
          <p:nvPr/>
        </p:nvPicPr>
        <p:blipFill>
          <a:blip r:embed="rId3">
            <a:alphaModFix/>
          </a:blip>
          <a:stretch>
            <a:fillRect/>
          </a:stretch>
        </p:blipFill>
        <p:spPr>
          <a:xfrm>
            <a:off x="3394531" y="4408975"/>
            <a:ext cx="544380" cy="527250"/>
          </a:xfrm>
          <a:prstGeom prst="rect">
            <a:avLst/>
          </a:prstGeom>
          <a:noFill/>
          <a:ln>
            <a:noFill/>
          </a:ln>
        </p:spPr>
      </p:pic>
      <p:pic>
        <p:nvPicPr>
          <p:cNvPr id="1288" name="Google Shape;1288;p47"/>
          <p:cNvPicPr preferRelativeResize="0"/>
          <p:nvPr/>
        </p:nvPicPr>
        <p:blipFill>
          <a:blip r:embed="rId4">
            <a:alphaModFix/>
          </a:blip>
          <a:stretch>
            <a:fillRect/>
          </a:stretch>
        </p:blipFill>
        <p:spPr>
          <a:xfrm>
            <a:off x="4086675" y="4060350"/>
            <a:ext cx="904325" cy="875875"/>
          </a:xfrm>
          <a:prstGeom prst="rect">
            <a:avLst/>
          </a:prstGeom>
          <a:noFill/>
          <a:ln>
            <a:noFill/>
          </a:ln>
        </p:spPr>
      </p:pic>
      <p:sp>
        <p:nvSpPr>
          <p:cNvPr id="1289" name="Google Shape;1289;p47"/>
          <p:cNvSpPr/>
          <p:nvPr/>
        </p:nvSpPr>
        <p:spPr>
          <a:xfrm>
            <a:off x="762588" y="4462764"/>
            <a:ext cx="246332" cy="239726"/>
          </a:xfrm>
          <a:custGeom>
            <a:rect b="b" l="l" r="r" t="t"/>
            <a:pathLst>
              <a:path extrusionOk="0" h="20595" w="19679">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moveTo>
                  <a:pt x="9401" y="879"/>
                </a:moveTo>
                <a:lnTo>
                  <a:pt x="9401" y="3079"/>
                </a:lnTo>
                <a:cubicBezTo>
                  <a:pt x="9401" y="3333"/>
                  <a:pt x="9597" y="3538"/>
                  <a:pt x="9839" y="3538"/>
                </a:cubicBezTo>
                <a:cubicBezTo>
                  <a:pt x="10081" y="3538"/>
                  <a:pt x="10277" y="3333"/>
                  <a:pt x="10277" y="3079"/>
                </a:cubicBezTo>
                <a:lnTo>
                  <a:pt x="10277" y="879"/>
                </a:lnTo>
                <a:cubicBezTo>
                  <a:pt x="12435" y="988"/>
                  <a:pt x="14563" y="1905"/>
                  <a:pt x="16211" y="3629"/>
                </a:cubicBezTo>
                <a:cubicBezTo>
                  <a:pt x="17862" y="5357"/>
                  <a:pt x="18738" y="7590"/>
                  <a:pt x="18840" y="9853"/>
                </a:cubicBezTo>
                <a:lnTo>
                  <a:pt x="17580" y="9853"/>
                </a:lnTo>
                <a:cubicBezTo>
                  <a:pt x="17338" y="9853"/>
                  <a:pt x="17142" y="10058"/>
                  <a:pt x="17142" y="10311"/>
                </a:cubicBezTo>
                <a:cubicBezTo>
                  <a:pt x="17142" y="10565"/>
                  <a:pt x="17338" y="10770"/>
                  <a:pt x="17580" y="10770"/>
                </a:cubicBezTo>
                <a:lnTo>
                  <a:pt x="18838" y="10770"/>
                </a:lnTo>
                <a:cubicBezTo>
                  <a:pt x="18731" y="13024"/>
                  <a:pt x="17855" y="15245"/>
                  <a:pt x="16211" y="16966"/>
                </a:cubicBezTo>
                <a:cubicBezTo>
                  <a:pt x="14563" y="18690"/>
                  <a:pt x="12435" y="19607"/>
                  <a:pt x="10277" y="19716"/>
                </a:cubicBezTo>
                <a:lnTo>
                  <a:pt x="10277" y="17458"/>
                </a:lnTo>
                <a:cubicBezTo>
                  <a:pt x="10277" y="17205"/>
                  <a:pt x="10081" y="16999"/>
                  <a:pt x="9839" y="16999"/>
                </a:cubicBezTo>
                <a:cubicBezTo>
                  <a:pt x="9597" y="16999"/>
                  <a:pt x="9401" y="17205"/>
                  <a:pt x="9401" y="17458"/>
                </a:cubicBezTo>
                <a:lnTo>
                  <a:pt x="9401" y="19716"/>
                </a:lnTo>
                <a:cubicBezTo>
                  <a:pt x="7243" y="19607"/>
                  <a:pt x="5115" y="18690"/>
                  <a:pt x="3467" y="16966"/>
                </a:cubicBezTo>
                <a:cubicBezTo>
                  <a:pt x="1823" y="15245"/>
                  <a:pt x="947" y="13024"/>
                  <a:pt x="840" y="10770"/>
                </a:cubicBezTo>
                <a:lnTo>
                  <a:pt x="2079" y="10770"/>
                </a:lnTo>
                <a:cubicBezTo>
                  <a:pt x="2321" y="10770"/>
                  <a:pt x="2518" y="10565"/>
                  <a:pt x="2518" y="10311"/>
                </a:cubicBezTo>
                <a:cubicBezTo>
                  <a:pt x="2518" y="10058"/>
                  <a:pt x="2321" y="9853"/>
                  <a:pt x="2079" y="9853"/>
                </a:cubicBezTo>
                <a:lnTo>
                  <a:pt x="838" y="9853"/>
                </a:lnTo>
                <a:cubicBezTo>
                  <a:pt x="940" y="7590"/>
                  <a:pt x="1816" y="5357"/>
                  <a:pt x="3467" y="3629"/>
                </a:cubicBezTo>
                <a:cubicBezTo>
                  <a:pt x="5115" y="1905"/>
                  <a:pt x="7243" y="988"/>
                  <a:pt x="9401" y="879"/>
                </a:cubicBezTo>
                <a:close/>
                <a:moveTo>
                  <a:pt x="6410" y="4479"/>
                </a:moveTo>
                <a:cubicBezTo>
                  <a:pt x="5863" y="4484"/>
                  <a:pt x="5316" y="4699"/>
                  <a:pt x="4898" y="5134"/>
                </a:cubicBezTo>
                <a:cubicBezTo>
                  <a:pt x="4061" y="6006"/>
                  <a:pt x="4062" y="7425"/>
                  <a:pt x="4898" y="8299"/>
                </a:cubicBezTo>
                <a:cubicBezTo>
                  <a:pt x="4955" y="8359"/>
                  <a:pt x="5014" y="8413"/>
                  <a:pt x="5075" y="8464"/>
                </a:cubicBezTo>
                <a:cubicBezTo>
                  <a:pt x="4085" y="9032"/>
                  <a:pt x="3323" y="9983"/>
                  <a:pt x="2936" y="11107"/>
                </a:cubicBezTo>
                <a:cubicBezTo>
                  <a:pt x="2841" y="11383"/>
                  <a:pt x="2758" y="11664"/>
                  <a:pt x="2696" y="11952"/>
                </a:cubicBezTo>
                <a:cubicBezTo>
                  <a:pt x="2631" y="12253"/>
                  <a:pt x="2589" y="12560"/>
                  <a:pt x="2572" y="12873"/>
                </a:cubicBezTo>
                <a:cubicBezTo>
                  <a:pt x="2556" y="13016"/>
                  <a:pt x="2599" y="13160"/>
                  <a:pt x="2689" y="13269"/>
                </a:cubicBezTo>
                <a:cubicBezTo>
                  <a:pt x="2763" y="13360"/>
                  <a:pt x="2866" y="13420"/>
                  <a:pt x="2979" y="13440"/>
                </a:cubicBezTo>
                <a:lnTo>
                  <a:pt x="4913" y="13435"/>
                </a:lnTo>
                <a:cubicBezTo>
                  <a:pt x="5011" y="13438"/>
                  <a:pt x="5108" y="13409"/>
                  <a:pt x="5191" y="13355"/>
                </a:cubicBezTo>
                <a:cubicBezTo>
                  <a:pt x="5279" y="13297"/>
                  <a:pt x="5347" y="13213"/>
                  <a:pt x="5387" y="13114"/>
                </a:cubicBezTo>
                <a:cubicBezTo>
                  <a:pt x="5529" y="12603"/>
                  <a:pt x="5729" y="12110"/>
                  <a:pt x="5982" y="11648"/>
                </a:cubicBezTo>
                <a:cubicBezTo>
                  <a:pt x="6270" y="11120"/>
                  <a:pt x="6626" y="10636"/>
                  <a:pt x="7038" y="10209"/>
                </a:cubicBezTo>
                <a:cubicBezTo>
                  <a:pt x="7113" y="10141"/>
                  <a:pt x="7157" y="10043"/>
                  <a:pt x="7160" y="9940"/>
                </a:cubicBezTo>
                <a:cubicBezTo>
                  <a:pt x="7161" y="9879"/>
                  <a:pt x="7149" y="9820"/>
                  <a:pt x="7122" y="9766"/>
                </a:cubicBezTo>
                <a:cubicBezTo>
                  <a:pt x="6849" y="9167"/>
                  <a:pt x="6771" y="8490"/>
                  <a:pt x="6900" y="7840"/>
                </a:cubicBezTo>
                <a:cubicBezTo>
                  <a:pt x="7047" y="7102"/>
                  <a:pt x="7451" y="6448"/>
                  <a:pt x="8032" y="6003"/>
                </a:cubicBezTo>
                <a:cubicBezTo>
                  <a:pt x="8133" y="5944"/>
                  <a:pt x="8201" y="5838"/>
                  <a:pt x="8216" y="5718"/>
                </a:cubicBezTo>
                <a:cubicBezTo>
                  <a:pt x="8224" y="5652"/>
                  <a:pt x="8216" y="5585"/>
                  <a:pt x="8191" y="5524"/>
                </a:cubicBezTo>
                <a:cubicBezTo>
                  <a:pt x="8118" y="5382"/>
                  <a:pt x="8030" y="5253"/>
                  <a:pt x="7923" y="5134"/>
                </a:cubicBezTo>
                <a:cubicBezTo>
                  <a:pt x="7518" y="4685"/>
                  <a:pt x="6963" y="4475"/>
                  <a:pt x="6410" y="4479"/>
                </a:cubicBezTo>
                <a:close/>
                <a:moveTo>
                  <a:pt x="13264" y="4479"/>
                </a:moveTo>
                <a:cubicBezTo>
                  <a:pt x="12712" y="4475"/>
                  <a:pt x="12156" y="4685"/>
                  <a:pt x="11752" y="5134"/>
                </a:cubicBezTo>
                <a:cubicBezTo>
                  <a:pt x="11645" y="5253"/>
                  <a:pt x="11557" y="5382"/>
                  <a:pt x="11484" y="5524"/>
                </a:cubicBezTo>
                <a:cubicBezTo>
                  <a:pt x="11459" y="5585"/>
                  <a:pt x="11451" y="5652"/>
                  <a:pt x="11459" y="5718"/>
                </a:cubicBezTo>
                <a:cubicBezTo>
                  <a:pt x="11474" y="5838"/>
                  <a:pt x="11542" y="5944"/>
                  <a:pt x="11643" y="6003"/>
                </a:cubicBezTo>
                <a:cubicBezTo>
                  <a:pt x="12224" y="6448"/>
                  <a:pt x="12627" y="7102"/>
                  <a:pt x="12774" y="7840"/>
                </a:cubicBezTo>
                <a:cubicBezTo>
                  <a:pt x="12904" y="8490"/>
                  <a:pt x="12826" y="9167"/>
                  <a:pt x="12553" y="9766"/>
                </a:cubicBezTo>
                <a:cubicBezTo>
                  <a:pt x="12526" y="9820"/>
                  <a:pt x="12513" y="9879"/>
                  <a:pt x="12515" y="9940"/>
                </a:cubicBezTo>
                <a:cubicBezTo>
                  <a:pt x="12517" y="10043"/>
                  <a:pt x="12562" y="10141"/>
                  <a:pt x="12636" y="10209"/>
                </a:cubicBezTo>
                <a:cubicBezTo>
                  <a:pt x="13049" y="10636"/>
                  <a:pt x="13405" y="11120"/>
                  <a:pt x="13693" y="11648"/>
                </a:cubicBezTo>
                <a:cubicBezTo>
                  <a:pt x="13946" y="12110"/>
                  <a:pt x="14146" y="12603"/>
                  <a:pt x="14288" y="13114"/>
                </a:cubicBezTo>
                <a:cubicBezTo>
                  <a:pt x="14328" y="13213"/>
                  <a:pt x="14396" y="13297"/>
                  <a:pt x="14484" y="13355"/>
                </a:cubicBezTo>
                <a:cubicBezTo>
                  <a:pt x="14567" y="13409"/>
                  <a:pt x="14663" y="13438"/>
                  <a:pt x="14762" y="13435"/>
                </a:cubicBezTo>
                <a:lnTo>
                  <a:pt x="16696" y="13440"/>
                </a:lnTo>
                <a:cubicBezTo>
                  <a:pt x="16809" y="13420"/>
                  <a:pt x="16911" y="13360"/>
                  <a:pt x="16986" y="13269"/>
                </a:cubicBezTo>
                <a:cubicBezTo>
                  <a:pt x="17076" y="13160"/>
                  <a:pt x="17119" y="13016"/>
                  <a:pt x="17103" y="12873"/>
                </a:cubicBezTo>
                <a:cubicBezTo>
                  <a:pt x="17086" y="12560"/>
                  <a:pt x="17044" y="12253"/>
                  <a:pt x="16979" y="11952"/>
                </a:cubicBezTo>
                <a:cubicBezTo>
                  <a:pt x="16917" y="11664"/>
                  <a:pt x="16834" y="11383"/>
                  <a:pt x="16739" y="11107"/>
                </a:cubicBezTo>
                <a:cubicBezTo>
                  <a:pt x="16352" y="9983"/>
                  <a:pt x="15589" y="9032"/>
                  <a:pt x="14600" y="8464"/>
                </a:cubicBezTo>
                <a:cubicBezTo>
                  <a:pt x="14661" y="8413"/>
                  <a:pt x="14720" y="8359"/>
                  <a:pt x="14777" y="8299"/>
                </a:cubicBezTo>
                <a:cubicBezTo>
                  <a:pt x="15613" y="7425"/>
                  <a:pt x="15614" y="6006"/>
                  <a:pt x="14777" y="5134"/>
                </a:cubicBezTo>
                <a:cubicBezTo>
                  <a:pt x="14359" y="4699"/>
                  <a:pt x="13811" y="4484"/>
                  <a:pt x="13264" y="4479"/>
                </a:cubicBezTo>
                <a:close/>
                <a:moveTo>
                  <a:pt x="6410" y="5355"/>
                </a:moveTo>
                <a:cubicBezTo>
                  <a:pt x="6680" y="5355"/>
                  <a:pt x="6949" y="5444"/>
                  <a:pt x="7176" y="5618"/>
                </a:cubicBezTo>
                <a:cubicBezTo>
                  <a:pt x="6633" y="6142"/>
                  <a:pt x="6249" y="6825"/>
                  <a:pt x="6083" y="7581"/>
                </a:cubicBezTo>
                <a:cubicBezTo>
                  <a:pt x="6051" y="7723"/>
                  <a:pt x="6030" y="7867"/>
                  <a:pt x="6015" y="8011"/>
                </a:cubicBezTo>
                <a:cubicBezTo>
                  <a:pt x="5823" y="7948"/>
                  <a:pt x="5643" y="7838"/>
                  <a:pt x="5491" y="7679"/>
                </a:cubicBezTo>
                <a:cubicBezTo>
                  <a:pt x="4983" y="7148"/>
                  <a:pt x="4983" y="6286"/>
                  <a:pt x="5491" y="5754"/>
                </a:cubicBezTo>
                <a:cubicBezTo>
                  <a:pt x="5745" y="5488"/>
                  <a:pt x="6078" y="5355"/>
                  <a:pt x="6410" y="5355"/>
                </a:cubicBezTo>
                <a:close/>
                <a:moveTo>
                  <a:pt x="13264" y="5355"/>
                </a:moveTo>
                <a:cubicBezTo>
                  <a:pt x="13597" y="5355"/>
                  <a:pt x="13930" y="5488"/>
                  <a:pt x="14184" y="5754"/>
                </a:cubicBezTo>
                <a:cubicBezTo>
                  <a:pt x="14692" y="6286"/>
                  <a:pt x="14692" y="7148"/>
                  <a:pt x="14184" y="7679"/>
                </a:cubicBezTo>
                <a:cubicBezTo>
                  <a:pt x="14032" y="7838"/>
                  <a:pt x="13852" y="7948"/>
                  <a:pt x="13660" y="8011"/>
                </a:cubicBezTo>
                <a:cubicBezTo>
                  <a:pt x="13645" y="7867"/>
                  <a:pt x="13624" y="7723"/>
                  <a:pt x="13592" y="7581"/>
                </a:cubicBezTo>
                <a:cubicBezTo>
                  <a:pt x="13425" y="6825"/>
                  <a:pt x="13042" y="6142"/>
                  <a:pt x="12498" y="5618"/>
                </a:cubicBezTo>
                <a:cubicBezTo>
                  <a:pt x="12726" y="5444"/>
                  <a:pt x="12995" y="5355"/>
                  <a:pt x="13264" y="5355"/>
                </a:cubicBezTo>
                <a:close/>
                <a:moveTo>
                  <a:pt x="9839" y="6265"/>
                </a:moveTo>
                <a:cubicBezTo>
                  <a:pt x="9292" y="6265"/>
                  <a:pt x="8744" y="6483"/>
                  <a:pt x="8327" y="6920"/>
                </a:cubicBezTo>
                <a:cubicBezTo>
                  <a:pt x="7491" y="7794"/>
                  <a:pt x="7491" y="9212"/>
                  <a:pt x="8327" y="10086"/>
                </a:cubicBezTo>
                <a:cubicBezTo>
                  <a:pt x="8383" y="10145"/>
                  <a:pt x="8443" y="10199"/>
                  <a:pt x="8504" y="10251"/>
                </a:cubicBezTo>
                <a:cubicBezTo>
                  <a:pt x="7514" y="10818"/>
                  <a:pt x="6752" y="11770"/>
                  <a:pt x="6364" y="12894"/>
                </a:cubicBezTo>
                <a:cubicBezTo>
                  <a:pt x="6269" y="13169"/>
                  <a:pt x="6186" y="13450"/>
                  <a:pt x="6124" y="13739"/>
                </a:cubicBezTo>
                <a:cubicBezTo>
                  <a:pt x="6060" y="14039"/>
                  <a:pt x="6018" y="14347"/>
                  <a:pt x="6000" y="14659"/>
                </a:cubicBezTo>
                <a:cubicBezTo>
                  <a:pt x="5985" y="14803"/>
                  <a:pt x="6027" y="14946"/>
                  <a:pt x="6117" y="15056"/>
                </a:cubicBezTo>
                <a:cubicBezTo>
                  <a:pt x="6192" y="15146"/>
                  <a:pt x="6295" y="15206"/>
                  <a:pt x="6407" y="15226"/>
                </a:cubicBezTo>
                <a:lnTo>
                  <a:pt x="13208" y="15226"/>
                </a:lnTo>
                <a:cubicBezTo>
                  <a:pt x="13357" y="15232"/>
                  <a:pt x="13501" y="15170"/>
                  <a:pt x="13603" y="15056"/>
                </a:cubicBezTo>
                <a:cubicBezTo>
                  <a:pt x="13694" y="14954"/>
                  <a:pt x="13743" y="14820"/>
                  <a:pt x="13740" y="14681"/>
                </a:cubicBezTo>
                <a:cubicBezTo>
                  <a:pt x="13686" y="13903"/>
                  <a:pt x="13493" y="13142"/>
                  <a:pt x="13172" y="12439"/>
                </a:cubicBezTo>
                <a:cubicBezTo>
                  <a:pt x="12947" y="11946"/>
                  <a:pt x="12656" y="11484"/>
                  <a:pt x="12308" y="11093"/>
                </a:cubicBezTo>
                <a:cubicBezTo>
                  <a:pt x="11988" y="10735"/>
                  <a:pt x="11616" y="10436"/>
                  <a:pt x="11180" y="10247"/>
                </a:cubicBezTo>
                <a:cubicBezTo>
                  <a:pt x="11239" y="10197"/>
                  <a:pt x="11296" y="10143"/>
                  <a:pt x="11351" y="10086"/>
                </a:cubicBezTo>
                <a:cubicBezTo>
                  <a:pt x="12187" y="9212"/>
                  <a:pt x="12187" y="7794"/>
                  <a:pt x="11351" y="6920"/>
                </a:cubicBezTo>
                <a:cubicBezTo>
                  <a:pt x="10934" y="6483"/>
                  <a:pt x="10386" y="6265"/>
                  <a:pt x="9839" y="6265"/>
                </a:cubicBezTo>
                <a:close/>
                <a:moveTo>
                  <a:pt x="9839" y="7142"/>
                </a:moveTo>
                <a:cubicBezTo>
                  <a:pt x="10172" y="7142"/>
                  <a:pt x="10505" y="7275"/>
                  <a:pt x="10759" y="7541"/>
                </a:cubicBezTo>
                <a:cubicBezTo>
                  <a:pt x="11267" y="8072"/>
                  <a:pt x="11267" y="8934"/>
                  <a:pt x="10759" y="9465"/>
                </a:cubicBezTo>
                <a:cubicBezTo>
                  <a:pt x="10251" y="9997"/>
                  <a:pt x="9427" y="9997"/>
                  <a:pt x="8919" y="9465"/>
                </a:cubicBezTo>
                <a:cubicBezTo>
                  <a:pt x="8411" y="8934"/>
                  <a:pt x="8411" y="8072"/>
                  <a:pt x="8919" y="7541"/>
                </a:cubicBezTo>
                <a:cubicBezTo>
                  <a:pt x="9173" y="7275"/>
                  <a:pt x="9506" y="7142"/>
                  <a:pt x="9839" y="7142"/>
                </a:cubicBezTo>
                <a:close/>
                <a:moveTo>
                  <a:pt x="6029" y="9013"/>
                </a:moveTo>
                <a:cubicBezTo>
                  <a:pt x="6050" y="9154"/>
                  <a:pt x="6077" y="9294"/>
                  <a:pt x="6113" y="9432"/>
                </a:cubicBezTo>
                <a:cubicBezTo>
                  <a:pt x="6148" y="9570"/>
                  <a:pt x="6190" y="9706"/>
                  <a:pt x="6240" y="9840"/>
                </a:cubicBezTo>
                <a:cubicBezTo>
                  <a:pt x="5825" y="10292"/>
                  <a:pt x="5469" y="10802"/>
                  <a:pt x="5184" y="11354"/>
                </a:cubicBezTo>
                <a:cubicBezTo>
                  <a:pt x="4992" y="11728"/>
                  <a:pt x="4836" y="12120"/>
                  <a:pt x="4712" y="12523"/>
                </a:cubicBezTo>
                <a:lnTo>
                  <a:pt x="3451" y="12523"/>
                </a:lnTo>
                <a:cubicBezTo>
                  <a:pt x="3447" y="12058"/>
                  <a:pt x="3697" y="11266"/>
                  <a:pt x="4145" y="10548"/>
                </a:cubicBezTo>
                <a:cubicBezTo>
                  <a:pt x="4593" y="9829"/>
                  <a:pt x="5239" y="9185"/>
                  <a:pt x="6029" y="9013"/>
                </a:cubicBezTo>
                <a:close/>
                <a:moveTo>
                  <a:pt x="13645" y="9013"/>
                </a:moveTo>
                <a:cubicBezTo>
                  <a:pt x="14436" y="9185"/>
                  <a:pt x="15082" y="9829"/>
                  <a:pt x="15530" y="10548"/>
                </a:cubicBezTo>
                <a:cubicBezTo>
                  <a:pt x="15978" y="11266"/>
                  <a:pt x="16228" y="12058"/>
                  <a:pt x="16224" y="12523"/>
                </a:cubicBezTo>
                <a:lnTo>
                  <a:pt x="14963" y="12523"/>
                </a:lnTo>
                <a:cubicBezTo>
                  <a:pt x="14839" y="12120"/>
                  <a:pt x="14683" y="11728"/>
                  <a:pt x="14491" y="11354"/>
                </a:cubicBezTo>
                <a:cubicBezTo>
                  <a:pt x="14206" y="10802"/>
                  <a:pt x="13850" y="10292"/>
                  <a:pt x="13435" y="9840"/>
                </a:cubicBezTo>
                <a:cubicBezTo>
                  <a:pt x="13484" y="9706"/>
                  <a:pt x="13527" y="9570"/>
                  <a:pt x="13562" y="9432"/>
                </a:cubicBezTo>
                <a:cubicBezTo>
                  <a:pt x="13598" y="9294"/>
                  <a:pt x="13625" y="9154"/>
                  <a:pt x="13645" y="9013"/>
                </a:cubicBezTo>
                <a:close/>
                <a:moveTo>
                  <a:pt x="9893" y="10754"/>
                </a:moveTo>
                <a:cubicBezTo>
                  <a:pt x="11694" y="10775"/>
                  <a:pt x="12646" y="13184"/>
                  <a:pt x="12828" y="14310"/>
                </a:cubicBezTo>
                <a:lnTo>
                  <a:pt x="6879" y="14310"/>
                </a:lnTo>
                <a:cubicBezTo>
                  <a:pt x="6872" y="13295"/>
                  <a:pt x="8063" y="10732"/>
                  <a:pt x="9893" y="10754"/>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t/>
            </a:r>
            <a:endParaRPr b="0" i="0" sz="800" u="none" cap="none" strike="noStrike">
              <a:solidFill>
                <a:srgbClr val="252D30"/>
              </a:solidFill>
              <a:latin typeface="Arial"/>
              <a:ea typeface="Arial"/>
              <a:cs typeface="Arial"/>
              <a:sym typeface="Arial"/>
            </a:endParaRPr>
          </a:p>
        </p:txBody>
      </p:sp>
      <p:sp>
        <p:nvSpPr>
          <p:cNvPr id="1290" name="Google Shape;1290;p47"/>
          <p:cNvSpPr/>
          <p:nvPr/>
        </p:nvSpPr>
        <p:spPr>
          <a:xfrm>
            <a:off x="1484302" y="4477940"/>
            <a:ext cx="248402" cy="241704"/>
          </a:xfrm>
          <a:custGeom>
            <a:rect b="b" l="l" r="r" t="t"/>
            <a:pathLst>
              <a:path extrusionOk="0" h="21600" w="21516">
                <a:moveTo>
                  <a:pt x="16305" y="0"/>
                </a:moveTo>
                <a:cubicBezTo>
                  <a:pt x="16079" y="0"/>
                  <a:pt x="15852" y="82"/>
                  <a:pt x="15685" y="243"/>
                </a:cubicBezTo>
                <a:lnTo>
                  <a:pt x="6935" y="8658"/>
                </a:lnTo>
                <a:cubicBezTo>
                  <a:pt x="6774" y="8812"/>
                  <a:pt x="6675" y="9030"/>
                  <a:pt x="6660" y="9254"/>
                </a:cubicBezTo>
                <a:lnTo>
                  <a:pt x="6614" y="13561"/>
                </a:lnTo>
                <a:cubicBezTo>
                  <a:pt x="6614" y="13786"/>
                  <a:pt x="6691" y="14025"/>
                  <a:pt x="6866" y="14179"/>
                </a:cubicBezTo>
                <a:cubicBezTo>
                  <a:pt x="7026" y="14333"/>
                  <a:pt x="7268" y="14444"/>
                  <a:pt x="7486" y="14444"/>
                </a:cubicBezTo>
                <a:lnTo>
                  <a:pt x="7509" y="14444"/>
                </a:lnTo>
                <a:lnTo>
                  <a:pt x="11827" y="14378"/>
                </a:lnTo>
                <a:cubicBezTo>
                  <a:pt x="12061" y="14378"/>
                  <a:pt x="12287" y="14246"/>
                  <a:pt x="12447" y="14091"/>
                </a:cubicBezTo>
                <a:lnTo>
                  <a:pt x="21265" y="5588"/>
                </a:lnTo>
                <a:cubicBezTo>
                  <a:pt x="21600" y="5265"/>
                  <a:pt x="21600" y="4732"/>
                  <a:pt x="21265" y="4395"/>
                </a:cubicBezTo>
                <a:lnTo>
                  <a:pt x="16948" y="243"/>
                </a:lnTo>
                <a:cubicBezTo>
                  <a:pt x="16766" y="82"/>
                  <a:pt x="16530" y="0"/>
                  <a:pt x="16305" y="0"/>
                </a:cubicBezTo>
                <a:close/>
                <a:moveTo>
                  <a:pt x="873" y="707"/>
                </a:moveTo>
                <a:cubicBezTo>
                  <a:pt x="391" y="707"/>
                  <a:pt x="0" y="1084"/>
                  <a:pt x="0" y="1546"/>
                </a:cubicBezTo>
                <a:lnTo>
                  <a:pt x="0" y="20739"/>
                </a:lnTo>
                <a:cubicBezTo>
                  <a:pt x="0" y="21201"/>
                  <a:pt x="391" y="21600"/>
                  <a:pt x="873" y="21600"/>
                </a:cubicBezTo>
                <a:lnTo>
                  <a:pt x="17200" y="21600"/>
                </a:lnTo>
                <a:cubicBezTo>
                  <a:pt x="17681" y="21600"/>
                  <a:pt x="18073" y="21201"/>
                  <a:pt x="18073" y="20739"/>
                </a:cubicBezTo>
                <a:lnTo>
                  <a:pt x="18073" y="12898"/>
                </a:lnTo>
                <a:cubicBezTo>
                  <a:pt x="18073" y="12436"/>
                  <a:pt x="17681" y="12059"/>
                  <a:pt x="17200" y="12059"/>
                </a:cubicBezTo>
                <a:cubicBezTo>
                  <a:pt x="16719" y="12059"/>
                  <a:pt x="16328" y="12436"/>
                  <a:pt x="16328" y="12898"/>
                </a:cubicBezTo>
                <a:lnTo>
                  <a:pt x="16328" y="19899"/>
                </a:lnTo>
                <a:lnTo>
                  <a:pt x="1745" y="19899"/>
                </a:lnTo>
                <a:lnTo>
                  <a:pt x="1745" y="2385"/>
                </a:lnTo>
                <a:cubicBezTo>
                  <a:pt x="1745" y="2385"/>
                  <a:pt x="9622" y="2385"/>
                  <a:pt x="9622" y="2385"/>
                </a:cubicBezTo>
                <a:cubicBezTo>
                  <a:pt x="10104" y="2385"/>
                  <a:pt x="10495" y="2010"/>
                  <a:pt x="10495" y="1546"/>
                </a:cubicBezTo>
                <a:cubicBezTo>
                  <a:pt x="10495" y="1084"/>
                  <a:pt x="10104" y="707"/>
                  <a:pt x="9622" y="707"/>
                </a:cubicBezTo>
                <a:lnTo>
                  <a:pt x="873" y="707"/>
                </a:lnTo>
                <a:close/>
                <a:moveTo>
                  <a:pt x="16305" y="2032"/>
                </a:moveTo>
                <a:lnTo>
                  <a:pt x="19382" y="4991"/>
                </a:lnTo>
                <a:cubicBezTo>
                  <a:pt x="19382" y="4991"/>
                  <a:pt x="17200" y="7134"/>
                  <a:pt x="17200" y="7134"/>
                </a:cubicBezTo>
                <a:lnTo>
                  <a:pt x="14123" y="4130"/>
                </a:lnTo>
                <a:lnTo>
                  <a:pt x="16305" y="2032"/>
                </a:lnTo>
                <a:close/>
                <a:moveTo>
                  <a:pt x="12883" y="5323"/>
                </a:moveTo>
                <a:lnTo>
                  <a:pt x="15960" y="8326"/>
                </a:lnTo>
                <a:cubicBezTo>
                  <a:pt x="15960" y="8326"/>
                  <a:pt x="11436" y="12655"/>
                  <a:pt x="11436" y="12655"/>
                </a:cubicBezTo>
                <a:lnTo>
                  <a:pt x="8382" y="12699"/>
                </a:lnTo>
                <a:lnTo>
                  <a:pt x="8428" y="9629"/>
                </a:lnTo>
                <a:lnTo>
                  <a:pt x="12883" y="5323"/>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sp>
        <p:nvSpPr>
          <p:cNvPr id="1291" name="Google Shape;1291;p47"/>
          <p:cNvSpPr/>
          <p:nvPr/>
        </p:nvSpPr>
        <p:spPr>
          <a:xfrm>
            <a:off x="2158250" y="4486015"/>
            <a:ext cx="248382" cy="241672"/>
          </a:xfrm>
          <a:custGeom>
            <a:rect b="b" l="l" r="r" t="t"/>
            <a:pathLst>
              <a:path extrusionOk="0" h="21549" w="20634">
                <a:moveTo>
                  <a:pt x="10685" y="1"/>
                </a:moveTo>
                <a:cubicBezTo>
                  <a:pt x="10563" y="8"/>
                  <a:pt x="10450" y="74"/>
                  <a:pt x="10375" y="179"/>
                </a:cubicBezTo>
                <a:cubicBezTo>
                  <a:pt x="10316" y="262"/>
                  <a:pt x="10285" y="365"/>
                  <a:pt x="10287" y="470"/>
                </a:cubicBezTo>
                <a:lnTo>
                  <a:pt x="10287" y="21085"/>
                </a:lnTo>
                <a:cubicBezTo>
                  <a:pt x="10277" y="21229"/>
                  <a:pt x="10335" y="21370"/>
                  <a:pt x="10439" y="21459"/>
                </a:cubicBezTo>
                <a:cubicBezTo>
                  <a:pt x="10503" y="21513"/>
                  <a:pt x="10581" y="21545"/>
                  <a:pt x="10662" y="21548"/>
                </a:cubicBezTo>
                <a:cubicBezTo>
                  <a:pt x="13227" y="21586"/>
                  <a:pt x="15800" y="20535"/>
                  <a:pt x="17754" y="18399"/>
                </a:cubicBezTo>
                <a:cubicBezTo>
                  <a:pt x="21596" y="14198"/>
                  <a:pt x="21592" y="7395"/>
                  <a:pt x="17754" y="3185"/>
                </a:cubicBezTo>
                <a:cubicBezTo>
                  <a:pt x="15807" y="1049"/>
                  <a:pt x="13245" y="-14"/>
                  <a:pt x="10685" y="1"/>
                </a:cubicBezTo>
                <a:close/>
                <a:moveTo>
                  <a:pt x="6718" y="694"/>
                </a:moveTo>
                <a:cubicBezTo>
                  <a:pt x="6497" y="698"/>
                  <a:pt x="6278" y="754"/>
                  <a:pt x="6076" y="860"/>
                </a:cubicBezTo>
                <a:cubicBezTo>
                  <a:pt x="5712" y="1036"/>
                  <a:pt x="5354" y="1228"/>
                  <a:pt x="5003" y="1434"/>
                </a:cubicBezTo>
                <a:cubicBezTo>
                  <a:pt x="4637" y="1650"/>
                  <a:pt x="4276" y="1882"/>
                  <a:pt x="3962" y="2181"/>
                </a:cubicBezTo>
                <a:cubicBezTo>
                  <a:pt x="3690" y="2439"/>
                  <a:pt x="3453" y="2748"/>
                  <a:pt x="3341" y="3123"/>
                </a:cubicBezTo>
                <a:cubicBezTo>
                  <a:pt x="3194" y="3611"/>
                  <a:pt x="3276" y="4147"/>
                  <a:pt x="3559" y="4558"/>
                </a:cubicBezTo>
                <a:lnTo>
                  <a:pt x="4049" y="5137"/>
                </a:lnTo>
                <a:cubicBezTo>
                  <a:pt x="4129" y="5273"/>
                  <a:pt x="4172" y="5431"/>
                  <a:pt x="4174" y="5592"/>
                </a:cubicBezTo>
                <a:cubicBezTo>
                  <a:pt x="4177" y="5770"/>
                  <a:pt x="4130" y="5944"/>
                  <a:pt x="4039" y="6092"/>
                </a:cubicBezTo>
                <a:cubicBezTo>
                  <a:pt x="3875" y="6329"/>
                  <a:pt x="3724" y="6577"/>
                  <a:pt x="3587" y="6834"/>
                </a:cubicBezTo>
                <a:cubicBezTo>
                  <a:pt x="3455" y="7081"/>
                  <a:pt x="3336" y="7337"/>
                  <a:pt x="3231" y="7599"/>
                </a:cubicBezTo>
                <a:cubicBezTo>
                  <a:pt x="3152" y="7742"/>
                  <a:pt x="3040" y="7859"/>
                  <a:pt x="2905" y="7938"/>
                </a:cubicBezTo>
                <a:cubicBezTo>
                  <a:pt x="2704" y="8056"/>
                  <a:pt x="2467" y="8082"/>
                  <a:pt x="2248" y="8010"/>
                </a:cubicBezTo>
                <a:lnTo>
                  <a:pt x="1571" y="7902"/>
                </a:lnTo>
                <a:cubicBezTo>
                  <a:pt x="1161" y="7896"/>
                  <a:pt x="770" y="8092"/>
                  <a:pt x="508" y="8436"/>
                </a:cubicBezTo>
                <a:cubicBezTo>
                  <a:pt x="247" y="8779"/>
                  <a:pt x="147" y="9222"/>
                  <a:pt x="86" y="9662"/>
                </a:cubicBezTo>
                <a:cubicBezTo>
                  <a:pt x="30" y="10066"/>
                  <a:pt x="5" y="10473"/>
                  <a:pt x="1" y="10881"/>
                </a:cubicBezTo>
                <a:cubicBezTo>
                  <a:pt x="-4" y="11306"/>
                  <a:pt x="14" y="11734"/>
                  <a:pt x="110" y="12146"/>
                </a:cubicBezTo>
                <a:cubicBezTo>
                  <a:pt x="212" y="12586"/>
                  <a:pt x="403" y="13002"/>
                  <a:pt x="721" y="13295"/>
                </a:cubicBezTo>
                <a:cubicBezTo>
                  <a:pt x="1071" y="13617"/>
                  <a:pt x="1536" y="13751"/>
                  <a:pt x="1987" y="13659"/>
                </a:cubicBezTo>
                <a:lnTo>
                  <a:pt x="2462" y="13535"/>
                </a:lnTo>
                <a:cubicBezTo>
                  <a:pt x="2584" y="13501"/>
                  <a:pt x="2712" y="13507"/>
                  <a:pt x="2831" y="13552"/>
                </a:cubicBezTo>
                <a:cubicBezTo>
                  <a:pt x="2979" y="13608"/>
                  <a:pt x="3102" y="13722"/>
                  <a:pt x="3179" y="13871"/>
                </a:cubicBezTo>
                <a:cubicBezTo>
                  <a:pt x="3287" y="14188"/>
                  <a:pt x="3421" y="14494"/>
                  <a:pt x="3580" y="14785"/>
                </a:cubicBezTo>
                <a:cubicBezTo>
                  <a:pt x="3696" y="15000"/>
                  <a:pt x="3826" y="15205"/>
                  <a:pt x="3967" y="15400"/>
                </a:cubicBezTo>
                <a:cubicBezTo>
                  <a:pt x="4113" y="15571"/>
                  <a:pt x="4186" y="15801"/>
                  <a:pt x="4168" y="16034"/>
                </a:cubicBezTo>
                <a:cubicBezTo>
                  <a:pt x="4156" y="16204"/>
                  <a:pt x="4095" y="16365"/>
                  <a:pt x="3994" y="16495"/>
                </a:cubicBezTo>
                <a:lnTo>
                  <a:pt x="3616" y="16894"/>
                </a:lnTo>
                <a:cubicBezTo>
                  <a:pt x="3338" y="17246"/>
                  <a:pt x="3210" y="17710"/>
                  <a:pt x="3263" y="18171"/>
                </a:cubicBezTo>
                <a:cubicBezTo>
                  <a:pt x="3308" y="18553"/>
                  <a:pt x="3475" y="18905"/>
                  <a:pt x="3735" y="19165"/>
                </a:cubicBezTo>
                <a:cubicBezTo>
                  <a:pt x="4079" y="19486"/>
                  <a:pt x="4446" y="19777"/>
                  <a:pt x="4831" y="20036"/>
                </a:cubicBezTo>
                <a:cubicBezTo>
                  <a:pt x="5232" y="20307"/>
                  <a:pt x="5652" y="20542"/>
                  <a:pt x="6087" y="20739"/>
                </a:cubicBezTo>
                <a:cubicBezTo>
                  <a:pt x="6460" y="20916"/>
                  <a:pt x="6882" y="20925"/>
                  <a:pt x="7261" y="20764"/>
                </a:cubicBezTo>
                <a:cubicBezTo>
                  <a:pt x="7646" y="20600"/>
                  <a:pt x="7955" y="20276"/>
                  <a:pt x="8119" y="19863"/>
                </a:cubicBezTo>
                <a:lnTo>
                  <a:pt x="8291" y="19292"/>
                </a:lnTo>
                <a:cubicBezTo>
                  <a:pt x="8353" y="19151"/>
                  <a:pt x="8444" y="19027"/>
                  <a:pt x="8557" y="18932"/>
                </a:cubicBezTo>
                <a:cubicBezTo>
                  <a:pt x="8723" y="18791"/>
                  <a:pt x="8927" y="18716"/>
                  <a:pt x="9138" y="18720"/>
                </a:cubicBezTo>
                <a:lnTo>
                  <a:pt x="9835" y="18720"/>
                </a:lnTo>
                <a:cubicBezTo>
                  <a:pt x="10045" y="18715"/>
                  <a:pt x="10215" y="18531"/>
                  <a:pt x="10220" y="18302"/>
                </a:cubicBezTo>
                <a:cubicBezTo>
                  <a:pt x="10225" y="18064"/>
                  <a:pt x="10053" y="17867"/>
                  <a:pt x="9835" y="17861"/>
                </a:cubicBezTo>
                <a:lnTo>
                  <a:pt x="9091" y="17825"/>
                </a:lnTo>
                <a:cubicBezTo>
                  <a:pt x="8762" y="17788"/>
                  <a:pt x="8432" y="17875"/>
                  <a:pt x="8157" y="18074"/>
                </a:cubicBezTo>
                <a:cubicBezTo>
                  <a:pt x="7916" y="18248"/>
                  <a:pt x="7729" y="18499"/>
                  <a:pt x="7621" y="18792"/>
                </a:cubicBezTo>
                <a:lnTo>
                  <a:pt x="7428" y="19373"/>
                </a:lnTo>
                <a:cubicBezTo>
                  <a:pt x="7342" y="19603"/>
                  <a:pt x="7171" y="19783"/>
                  <a:pt x="6958" y="19870"/>
                </a:cubicBezTo>
                <a:cubicBezTo>
                  <a:pt x="6754" y="19953"/>
                  <a:pt x="6529" y="19943"/>
                  <a:pt x="6332" y="19843"/>
                </a:cubicBezTo>
                <a:cubicBezTo>
                  <a:pt x="6008" y="19688"/>
                  <a:pt x="5691" y="19516"/>
                  <a:pt x="5382" y="19328"/>
                </a:cubicBezTo>
                <a:cubicBezTo>
                  <a:pt x="5046" y="19123"/>
                  <a:pt x="4721" y="18900"/>
                  <a:pt x="4406" y="18659"/>
                </a:cubicBezTo>
                <a:cubicBezTo>
                  <a:pt x="4241" y="18515"/>
                  <a:pt x="4136" y="18305"/>
                  <a:pt x="4116" y="18076"/>
                </a:cubicBezTo>
                <a:cubicBezTo>
                  <a:pt x="4092" y="17814"/>
                  <a:pt x="4179" y="17555"/>
                  <a:pt x="4353" y="17372"/>
                </a:cubicBezTo>
                <a:lnTo>
                  <a:pt x="4695" y="16983"/>
                </a:lnTo>
                <a:cubicBezTo>
                  <a:pt x="4880" y="16739"/>
                  <a:pt x="4994" y="16441"/>
                  <a:pt x="5022" y="16125"/>
                </a:cubicBezTo>
                <a:cubicBezTo>
                  <a:pt x="5052" y="15787"/>
                  <a:pt x="4982" y="15448"/>
                  <a:pt x="4823" y="15156"/>
                </a:cubicBezTo>
                <a:cubicBezTo>
                  <a:pt x="4641" y="14885"/>
                  <a:pt x="4472" y="14604"/>
                  <a:pt x="4317" y="14315"/>
                </a:cubicBezTo>
                <a:cubicBezTo>
                  <a:pt x="4168" y="14037"/>
                  <a:pt x="4031" y="13752"/>
                  <a:pt x="3908" y="13460"/>
                </a:cubicBezTo>
                <a:cubicBezTo>
                  <a:pt x="3766" y="13126"/>
                  <a:pt x="3516" y="12863"/>
                  <a:pt x="3205" y="12721"/>
                </a:cubicBezTo>
                <a:cubicBezTo>
                  <a:pt x="3001" y="12628"/>
                  <a:pt x="2779" y="12591"/>
                  <a:pt x="2559" y="12614"/>
                </a:cubicBezTo>
                <a:lnTo>
                  <a:pt x="1977" y="12738"/>
                </a:lnTo>
                <a:cubicBezTo>
                  <a:pt x="1748" y="12802"/>
                  <a:pt x="1505" y="12759"/>
                  <a:pt x="1306" y="12622"/>
                </a:cubicBezTo>
                <a:cubicBezTo>
                  <a:pt x="1084" y="12468"/>
                  <a:pt x="938" y="12213"/>
                  <a:pt x="910" y="11929"/>
                </a:cubicBezTo>
                <a:cubicBezTo>
                  <a:pt x="862" y="11524"/>
                  <a:pt x="840" y="11117"/>
                  <a:pt x="842" y="10709"/>
                </a:cubicBezTo>
                <a:cubicBezTo>
                  <a:pt x="844" y="10305"/>
                  <a:pt x="871" y="9902"/>
                  <a:pt x="923" y="9502"/>
                </a:cubicBezTo>
                <a:cubicBezTo>
                  <a:pt x="941" y="9299"/>
                  <a:pt x="1033" y="9111"/>
                  <a:pt x="1178" y="8981"/>
                </a:cubicBezTo>
                <a:cubicBezTo>
                  <a:pt x="1343" y="8834"/>
                  <a:pt x="1560" y="8775"/>
                  <a:pt x="1768" y="8821"/>
                </a:cubicBezTo>
                <a:lnTo>
                  <a:pt x="2259" y="8955"/>
                </a:lnTo>
                <a:cubicBezTo>
                  <a:pt x="2542" y="9031"/>
                  <a:pt x="2840" y="9010"/>
                  <a:pt x="3111" y="8894"/>
                </a:cubicBezTo>
                <a:cubicBezTo>
                  <a:pt x="3417" y="8763"/>
                  <a:pt x="3672" y="8520"/>
                  <a:pt x="3831" y="8205"/>
                </a:cubicBezTo>
                <a:cubicBezTo>
                  <a:pt x="3996" y="7885"/>
                  <a:pt x="4163" y="7566"/>
                  <a:pt x="4332" y="7249"/>
                </a:cubicBezTo>
                <a:cubicBezTo>
                  <a:pt x="4506" y="6926"/>
                  <a:pt x="4681" y="6604"/>
                  <a:pt x="4860" y="6284"/>
                </a:cubicBezTo>
                <a:cubicBezTo>
                  <a:pt x="5002" y="5972"/>
                  <a:pt x="5050" y="5618"/>
                  <a:pt x="4994" y="5274"/>
                </a:cubicBezTo>
                <a:cubicBezTo>
                  <a:pt x="4973" y="5142"/>
                  <a:pt x="4936" y="5014"/>
                  <a:pt x="4884" y="4893"/>
                </a:cubicBezTo>
                <a:cubicBezTo>
                  <a:pt x="4820" y="4745"/>
                  <a:pt x="4734" y="4610"/>
                  <a:pt x="4628" y="4493"/>
                </a:cubicBezTo>
                <a:lnTo>
                  <a:pt x="4286" y="4077"/>
                </a:lnTo>
                <a:cubicBezTo>
                  <a:pt x="4166" y="3903"/>
                  <a:pt x="4113" y="3685"/>
                  <a:pt x="4138" y="3469"/>
                </a:cubicBezTo>
                <a:cubicBezTo>
                  <a:pt x="4162" y="3272"/>
                  <a:pt x="4249" y="3090"/>
                  <a:pt x="4385" y="2956"/>
                </a:cubicBezTo>
                <a:cubicBezTo>
                  <a:pt x="4723" y="2668"/>
                  <a:pt x="5083" y="2410"/>
                  <a:pt x="5461" y="2185"/>
                </a:cubicBezTo>
                <a:cubicBezTo>
                  <a:pt x="5796" y="1985"/>
                  <a:pt x="6144" y="1812"/>
                  <a:pt x="6503" y="1667"/>
                </a:cubicBezTo>
                <a:cubicBezTo>
                  <a:pt x="6686" y="1592"/>
                  <a:pt x="6890" y="1600"/>
                  <a:pt x="7068" y="1690"/>
                </a:cubicBezTo>
                <a:cubicBezTo>
                  <a:pt x="7254" y="1783"/>
                  <a:pt x="7396" y="1958"/>
                  <a:pt x="7458" y="2171"/>
                </a:cubicBezTo>
                <a:lnTo>
                  <a:pt x="7617" y="2767"/>
                </a:lnTo>
                <a:cubicBezTo>
                  <a:pt x="7717" y="3065"/>
                  <a:pt x="7899" y="3321"/>
                  <a:pt x="8139" y="3501"/>
                </a:cubicBezTo>
                <a:cubicBezTo>
                  <a:pt x="8380" y="3682"/>
                  <a:pt x="8666" y="3776"/>
                  <a:pt x="8958" y="3771"/>
                </a:cubicBezTo>
                <a:lnTo>
                  <a:pt x="9814" y="3771"/>
                </a:lnTo>
                <a:cubicBezTo>
                  <a:pt x="10041" y="3756"/>
                  <a:pt x="10219" y="3554"/>
                  <a:pt x="10224" y="3306"/>
                </a:cubicBezTo>
                <a:cubicBezTo>
                  <a:pt x="10229" y="3051"/>
                  <a:pt x="10050" y="2837"/>
                  <a:pt x="9817" y="2819"/>
                </a:cubicBezTo>
                <a:lnTo>
                  <a:pt x="9085" y="2819"/>
                </a:lnTo>
                <a:cubicBezTo>
                  <a:pt x="8926" y="2838"/>
                  <a:pt x="8765" y="2798"/>
                  <a:pt x="8628" y="2706"/>
                </a:cubicBezTo>
                <a:cubicBezTo>
                  <a:pt x="8478" y="2605"/>
                  <a:pt x="8367" y="2447"/>
                  <a:pt x="8317" y="2262"/>
                </a:cubicBezTo>
                <a:cubicBezTo>
                  <a:pt x="8288" y="2127"/>
                  <a:pt x="8251" y="1994"/>
                  <a:pt x="8206" y="1864"/>
                </a:cubicBezTo>
                <a:cubicBezTo>
                  <a:pt x="8163" y="1739"/>
                  <a:pt x="8112" y="1618"/>
                  <a:pt x="8054" y="1500"/>
                </a:cubicBezTo>
                <a:cubicBezTo>
                  <a:pt x="7844" y="1124"/>
                  <a:pt x="7505" y="852"/>
                  <a:pt x="7113" y="745"/>
                </a:cubicBezTo>
                <a:cubicBezTo>
                  <a:pt x="6983" y="709"/>
                  <a:pt x="6850" y="692"/>
                  <a:pt x="6718" y="694"/>
                </a:cubicBezTo>
                <a:close/>
                <a:moveTo>
                  <a:pt x="11217" y="974"/>
                </a:moveTo>
                <a:cubicBezTo>
                  <a:pt x="11249" y="976"/>
                  <a:pt x="11280" y="982"/>
                  <a:pt x="11310" y="991"/>
                </a:cubicBezTo>
                <a:cubicBezTo>
                  <a:pt x="12146" y="1339"/>
                  <a:pt x="12728" y="1825"/>
                  <a:pt x="13180" y="2415"/>
                </a:cubicBezTo>
                <a:cubicBezTo>
                  <a:pt x="13691" y="3080"/>
                  <a:pt x="14047" y="3873"/>
                  <a:pt x="14407" y="4691"/>
                </a:cubicBezTo>
                <a:lnTo>
                  <a:pt x="11124" y="4691"/>
                </a:lnTo>
                <a:lnTo>
                  <a:pt x="11124" y="979"/>
                </a:lnTo>
                <a:cubicBezTo>
                  <a:pt x="11155" y="974"/>
                  <a:pt x="11186" y="972"/>
                  <a:pt x="11217" y="974"/>
                </a:cubicBezTo>
                <a:close/>
                <a:moveTo>
                  <a:pt x="13508" y="1429"/>
                </a:moveTo>
                <a:cubicBezTo>
                  <a:pt x="14840" y="1888"/>
                  <a:pt x="16093" y="2692"/>
                  <a:pt x="17149" y="3846"/>
                </a:cubicBezTo>
                <a:cubicBezTo>
                  <a:pt x="17397" y="4116"/>
                  <a:pt x="17625" y="4399"/>
                  <a:pt x="17838" y="4691"/>
                </a:cubicBezTo>
                <a:lnTo>
                  <a:pt x="15363" y="4691"/>
                </a:lnTo>
                <a:cubicBezTo>
                  <a:pt x="15210" y="4261"/>
                  <a:pt x="15036" y="3843"/>
                  <a:pt x="14846" y="3441"/>
                </a:cubicBezTo>
                <a:cubicBezTo>
                  <a:pt x="14663" y="3055"/>
                  <a:pt x="14462" y="2680"/>
                  <a:pt x="14232" y="2324"/>
                </a:cubicBezTo>
                <a:cubicBezTo>
                  <a:pt x="14025" y="2004"/>
                  <a:pt x="13791" y="1700"/>
                  <a:pt x="13508" y="1429"/>
                </a:cubicBezTo>
                <a:close/>
                <a:moveTo>
                  <a:pt x="11124" y="5604"/>
                </a:moveTo>
                <a:lnTo>
                  <a:pt x="14757" y="5604"/>
                </a:lnTo>
                <a:cubicBezTo>
                  <a:pt x="14982" y="6314"/>
                  <a:pt x="15124" y="7055"/>
                  <a:pt x="15236" y="7801"/>
                </a:cubicBezTo>
                <a:cubicBezTo>
                  <a:pt x="15361" y="8633"/>
                  <a:pt x="15446" y="9479"/>
                  <a:pt x="15473" y="10332"/>
                </a:cubicBezTo>
                <a:lnTo>
                  <a:pt x="11124" y="10332"/>
                </a:lnTo>
                <a:lnTo>
                  <a:pt x="11124" y="5604"/>
                </a:lnTo>
                <a:close/>
                <a:moveTo>
                  <a:pt x="15649" y="5604"/>
                </a:moveTo>
                <a:lnTo>
                  <a:pt x="18427" y="5604"/>
                </a:lnTo>
                <a:cubicBezTo>
                  <a:pt x="18840" y="6328"/>
                  <a:pt x="19160" y="7098"/>
                  <a:pt x="19385" y="7893"/>
                </a:cubicBezTo>
                <a:cubicBezTo>
                  <a:pt x="19609" y="8688"/>
                  <a:pt x="19739" y="9508"/>
                  <a:pt x="19775" y="10332"/>
                </a:cubicBezTo>
                <a:lnTo>
                  <a:pt x="16265" y="10332"/>
                </a:lnTo>
                <a:cubicBezTo>
                  <a:pt x="16244" y="8855"/>
                  <a:pt x="16094" y="7373"/>
                  <a:pt x="15760" y="6010"/>
                </a:cubicBezTo>
                <a:cubicBezTo>
                  <a:pt x="15726" y="5873"/>
                  <a:pt x="15687" y="5739"/>
                  <a:pt x="15649" y="5604"/>
                </a:cubicBezTo>
                <a:close/>
                <a:moveTo>
                  <a:pt x="9579" y="7546"/>
                </a:moveTo>
                <a:cubicBezTo>
                  <a:pt x="8894" y="7604"/>
                  <a:pt x="8223" y="7916"/>
                  <a:pt x="7699" y="8488"/>
                </a:cubicBezTo>
                <a:cubicBezTo>
                  <a:pt x="6534" y="9760"/>
                  <a:pt x="6534" y="11822"/>
                  <a:pt x="7699" y="13094"/>
                </a:cubicBezTo>
                <a:cubicBezTo>
                  <a:pt x="8223" y="13667"/>
                  <a:pt x="8894" y="13979"/>
                  <a:pt x="9579" y="14036"/>
                </a:cubicBezTo>
                <a:cubicBezTo>
                  <a:pt x="9820" y="14045"/>
                  <a:pt x="10017" y="13829"/>
                  <a:pt x="10008" y="13566"/>
                </a:cubicBezTo>
                <a:cubicBezTo>
                  <a:pt x="9999" y="13317"/>
                  <a:pt x="9807" y="13123"/>
                  <a:pt x="9579" y="13133"/>
                </a:cubicBezTo>
                <a:cubicBezTo>
                  <a:pt x="9105" y="13078"/>
                  <a:pt x="8645" y="12854"/>
                  <a:pt x="8282" y="12457"/>
                </a:cubicBezTo>
                <a:cubicBezTo>
                  <a:pt x="7439" y="11537"/>
                  <a:pt x="7439" y="10045"/>
                  <a:pt x="8282" y="9125"/>
                </a:cubicBezTo>
                <a:cubicBezTo>
                  <a:pt x="8645" y="8729"/>
                  <a:pt x="9105" y="8504"/>
                  <a:pt x="9579" y="8449"/>
                </a:cubicBezTo>
                <a:cubicBezTo>
                  <a:pt x="9844" y="8458"/>
                  <a:pt x="10051" y="8201"/>
                  <a:pt x="10008" y="7915"/>
                </a:cubicBezTo>
                <a:cubicBezTo>
                  <a:pt x="9974" y="7689"/>
                  <a:pt x="9788" y="7529"/>
                  <a:pt x="9579" y="7546"/>
                </a:cubicBezTo>
                <a:close/>
                <a:moveTo>
                  <a:pt x="11124" y="11245"/>
                </a:moveTo>
                <a:lnTo>
                  <a:pt x="15477" y="11245"/>
                </a:lnTo>
                <a:cubicBezTo>
                  <a:pt x="15438" y="12818"/>
                  <a:pt x="15179" y="14400"/>
                  <a:pt x="14786" y="15844"/>
                </a:cubicBezTo>
                <a:cubicBezTo>
                  <a:pt x="14779" y="15872"/>
                  <a:pt x="14770" y="15900"/>
                  <a:pt x="14762" y="15928"/>
                </a:cubicBezTo>
                <a:lnTo>
                  <a:pt x="11124" y="15928"/>
                </a:lnTo>
                <a:lnTo>
                  <a:pt x="11124" y="11245"/>
                </a:lnTo>
                <a:close/>
                <a:moveTo>
                  <a:pt x="16261" y="11245"/>
                </a:moveTo>
                <a:lnTo>
                  <a:pt x="19775" y="11245"/>
                </a:lnTo>
                <a:cubicBezTo>
                  <a:pt x="19741" y="12061"/>
                  <a:pt x="19614" y="12872"/>
                  <a:pt x="19394" y="13659"/>
                </a:cubicBezTo>
                <a:cubicBezTo>
                  <a:pt x="19174" y="14446"/>
                  <a:pt x="18861" y="15209"/>
                  <a:pt x="18457" y="15928"/>
                </a:cubicBezTo>
                <a:lnTo>
                  <a:pt x="15633" y="15928"/>
                </a:lnTo>
                <a:cubicBezTo>
                  <a:pt x="15819" y="15250"/>
                  <a:pt x="15968" y="14560"/>
                  <a:pt x="16068" y="13858"/>
                </a:cubicBezTo>
                <a:cubicBezTo>
                  <a:pt x="16192" y="12998"/>
                  <a:pt x="16245" y="12124"/>
                  <a:pt x="16261" y="11245"/>
                </a:cubicBezTo>
                <a:close/>
                <a:moveTo>
                  <a:pt x="11124" y="16841"/>
                </a:moveTo>
                <a:lnTo>
                  <a:pt x="14475" y="16841"/>
                </a:lnTo>
                <a:cubicBezTo>
                  <a:pt x="14019" y="18145"/>
                  <a:pt x="13358" y="19320"/>
                  <a:pt x="12249" y="20108"/>
                </a:cubicBezTo>
                <a:cubicBezTo>
                  <a:pt x="11968" y="20308"/>
                  <a:pt x="11665" y="20470"/>
                  <a:pt x="11349" y="20590"/>
                </a:cubicBezTo>
                <a:cubicBezTo>
                  <a:pt x="11312" y="20598"/>
                  <a:pt x="11274" y="20603"/>
                  <a:pt x="11237" y="20606"/>
                </a:cubicBezTo>
                <a:cubicBezTo>
                  <a:pt x="11199" y="20608"/>
                  <a:pt x="11161" y="20609"/>
                  <a:pt x="11124" y="20605"/>
                </a:cubicBezTo>
                <a:lnTo>
                  <a:pt x="11124" y="16841"/>
                </a:lnTo>
                <a:close/>
                <a:moveTo>
                  <a:pt x="15357" y="16841"/>
                </a:moveTo>
                <a:lnTo>
                  <a:pt x="17874" y="16841"/>
                </a:lnTo>
                <a:cubicBezTo>
                  <a:pt x="17651" y="17152"/>
                  <a:pt x="17411" y="17452"/>
                  <a:pt x="17149" y="17738"/>
                </a:cubicBezTo>
                <a:cubicBezTo>
                  <a:pt x="16078" y="18908"/>
                  <a:pt x="14802" y="19718"/>
                  <a:pt x="13448" y="20174"/>
                </a:cubicBezTo>
                <a:cubicBezTo>
                  <a:pt x="13905" y="19737"/>
                  <a:pt x="14276" y="19217"/>
                  <a:pt x="14587" y="18650"/>
                </a:cubicBezTo>
                <a:cubicBezTo>
                  <a:pt x="14897" y="18082"/>
                  <a:pt x="15146" y="17467"/>
                  <a:pt x="15357" y="16841"/>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rPr lang="en" sz="800">
                <a:solidFill>
                  <a:srgbClr val="252D30"/>
                </a:solidFill>
              </a:rPr>
              <a:t> </a:t>
            </a:r>
            <a:endParaRPr b="0" i="0" sz="800" u="none" cap="none" strike="noStrike">
              <a:solidFill>
                <a:srgbClr val="252D30"/>
              </a:solidFill>
              <a:latin typeface="Arial"/>
              <a:ea typeface="Arial"/>
              <a:cs typeface="Arial"/>
              <a:sym typeface="Arial"/>
            </a:endParaRPr>
          </a:p>
        </p:txBody>
      </p:sp>
      <p:sp>
        <p:nvSpPr>
          <p:cNvPr id="1292" name="Google Shape;1292;p47"/>
          <p:cNvSpPr/>
          <p:nvPr/>
        </p:nvSpPr>
        <p:spPr>
          <a:xfrm>
            <a:off x="2850374" y="4477938"/>
            <a:ext cx="248400" cy="241704"/>
          </a:xfrm>
          <a:custGeom>
            <a:rect b="b" l="l" r="r" t="t"/>
            <a:pathLst>
              <a:path extrusionOk="0" h="21600" w="21600">
                <a:moveTo>
                  <a:pt x="14387" y="0"/>
                </a:moveTo>
                <a:cubicBezTo>
                  <a:pt x="13393" y="0"/>
                  <a:pt x="12598" y="903"/>
                  <a:pt x="12598" y="1998"/>
                </a:cubicBezTo>
                <a:lnTo>
                  <a:pt x="884" y="1998"/>
                </a:lnTo>
                <a:cubicBezTo>
                  <a:pt x="391" y="1998"/>
                  <a:pt x="0" y="2454"/>
                  <a:pt x="0" y="2997"/>
                </a:cubicBezTo>
                <a:cubicBezTo>
                  <a:pt x="0" y="3551"/>
                  <a:pt x="391" y="3996"/>
                  <a:pt x="884" y="3996"/>
                </a:cubicBezTo>
                <a:lnTo>
                  <a:pt x="12598" y="3996"/>
                </a:lnTo>
                <a:cubicBezTo>
                  <a:pt x="12598" y="5093"/>
                  <a:pt x="13393" y="5972"/>
                  <a:pt x="14387" y="5972"/>
                </a:cubicBezTo>
                <a:lnTo>
                  <a:pt x="16195" y="5972"/>
                </a:lnTo>
                <a:cubicBezTo>
                  <a:pt x="17189" y="5972"/>
                  <a:pt x="18003" y="5093"/>
                  <a:pt x="18003" y="3996"/>
                </a:cubicBezTo>
                <a:lnTo>
                  <a:pt x="20696" y="3996"/>
                </a:lnTo>
                <a:cubicBezTo>
                  <a:pt x="21197" y="3996"/>
                  <a:pt x="21600" y="3551"/>
                  <a:pt x="21600" y="2997"/>
                </a:cubicBezTo>
                <a:cubicBezTo>
                  <a:pt x="21600" y="2454"/>
                  <a:pt x="21197" y="1998"/>
                  <a:pt x="20696" y="1998"/>
                </a:cubicBezTo>
                <a:lnTo>
                  <a:pt x="18003" y="1998"/>
                </a:lnTo>
                <a:cubicBezTo>
                  <a:pt x="18003" y="903"/>
                  <a:pt x="17189" y="0"/>
                  <a:pt x="16195" y="0"/>
                </a:cubicBezTo>
                <a:lnTo>
                  <a:pt x="14387" y="0"/>
                </a:lnTo>
                <a:close/>
                <a:moveTo>
                  <a:pt x="14387" y="1998"/>
                </a:moveTo>
                <a:lnTo>
                  <a:pt x="16195" y="1998"/>
                </a:lnTo>
                <a:lnTo>
                  <a:pt x="16195" y="3996"/>
                </a:lnTo>
                <a:lnTo>
                  <a:pt x="14387" y="3996"/>
                </a:lnTo>
                <a:cubicBezTo>
                  <a:pt x="14387" y="3996"/>
                  <a:pt x="14387" y="1998"/>
                  <a:pt x="14387" y="1998"/>
                </a:cubicBezTo>
                <a:close/>
                <a:moveTo>
                  <a:pt x="5385" y="7814"/>
                </a:moveTo>
                <a:cubicBezTo>
                  <a:pt x="4392" y="7814"/>
                  <a:pt x="3597" y="8715"/>
                  <a:pt x="3597" y="9812"/>
                </a:cubicBezTo>
                <a:lnTo>
                  <a:pt x="884" y="9812"/>
                </a:lnTo>
                <a:cubicBezTo>
                  <a:pt x="391" y="9812"/>
                  <a:pt x="0" y="10267"/>
                  <a:pt x="0" y="10811"/>
                </a:cubicBezTo>
                <a:cubicBezTo>
                  <a:pt x="0" y="11365"/>
                  <a:pt x="391" y="11810"/>
                  <a:pt x="884" y="11810"/>
                </a:cubicBezTo>
                <a:lnTo>
                  <a:pt x="3597" y="11810"/>
                </a:lnTo>
                <a:cubicBezTo>
                  <a:pt x="3597" y="12908"/>
                  <a:pt x="4392" y="13786"/>
                  <a:pt x="5385" y="13786"/>
                </a:cubicBezTo>
                <a:lnTo>
                  <a:pt x="7193" y="13786"/>
                </a:lnTo>
                <a:cubicBezTo>
                  <a:pt x="8188" y="13786"/>
                  <a:pt x="9002" y="12908"/>
                  <a:pt x="9002" y="11810"/>
                </a:cubicBezTo>
                <a:lnTo>
                  <a:pt x="20696" y="11810"/>
                </a:lnTo>
                <a:cubicBezTo>
                  <a:pt x="21197" y="11810"/>
                  <a:pt x="21600" y="11365"/>
                  <a:pt x="21600" y="10811"/>
                </a:cubicBezTo>
                <a:cubicBezTo>
                  <a:pt x="21600" y="10267"/>
                  <a:pt x="21197" y="9812"/>
                  <a:pt x="20696" y="9812"/>
                </a:cubicBezTo>
                <a:lnTo>
                  <a:pt x="9002" y="9812"/>
                </a:lnTo>
                <a:cubicBezTo>
                  <a:pt x="9002" y="8715"/>
                  <a:pt x="8188" y="7814"/>
                  <a:pt x="7193" y="7814"/>
                </a:cubicBezTo>
                <a:lnTo>
                  <a:pt x="5385" y="7814"/>
                </a:lnTo>
                <a:close/>
                <a:moveTo>
                  <a:pt x="5385" y="9812"/>
                </a:moveTo>
                <a:lnTo>
                  <a:pt x="7193" y="9812"/>
                </a:lnTo>
                <a:cubicBezTo>
                  <a:pt x="7193" y="9812"/>
                  <a:pt x="7193" y="11810"/>
                  <a:pt x="7193" y="11810"/>
                </a:cubicBezTo>
                <a:lnTo>
                  <a:pt x="5385" y="11810"/>
                </a:lnTo>
                <a:lnTo>
                  <a:pt x="5385" y="9812"/>
                </a:lnTo>
                <a:close/>
                <a:moveTo>
                  <a:pt x="10790" y="15628"/>
                </a:moveTo>
                <a:cubicBezTo>
                  <a:pt x="9796" y="15628"/>
                  <a:pt x="9002" y="16530"/>
                  <a:pt x="9002" y="17626"/>
                </a:cubicBezTo>
                <a:lnTo>
                  <a:pt x="884" y="17626"/>
                </a:lnTo>
                <a:cubicBezTo>
                  <a:pt x="391" y="17626"/>
                  <a:pt x="0" y="18072"/>
                  <a:pt x="0" y="18625"/>
                </a:cubicBezTo>
                <a:cubicBezTo>
                  <a:pt x="0" y="19167"/>
                  <a:pt x="391" y="19624"/>
                  <a:pt x="884" y="19624"/>
                </a:cubicBezTo>
                <a:lnTo>
                  <a:pt x="9002" y="19624"/>
                </a:lnTo>
                <a:cubicBezTo>
                  <a:pt x="9002" y="20719"/>
                  <a:pt x="9796" y="21600"/>
                  <a:pt x="10790" y="21600"/>
                </a:cubicBezTo>
                <a:lnTo>
                  <a:pt x="12598" y="21600"/>
                </a:lnTo>
                <a:cubicBezTo>
                  <a:pt x="13592" y="21600"/>
                  <a:pt x="14387" y="20719"/>
                  <a:pt x="14387" y="19624"/>
                </a:cubicBezTo>
                <a:lnTo>
                  <a:pt x="20696" y="19624"/>
                </a:lnTo>
                <a:cubicBezTo>
                  <a:pt x="21197" y="19624"/>
                  <a:pt x="21600" y="19167"/>
                  <a:pt x="21600" y="18625"/>
                </a:cubicBezTo>
                <a:cubicBezTo>
                  <a:pt x="21600" y="18072"/>
                  <a:pt x="21197" y="17626"/>
                  <a:pt x="20696" y="17626"/>
                </a:cubicBezTo>
                <a:lnTo>
                  <a:pt x="14387" y="17626"/>
                </a:lnTo>
                <a:cubicBezTo>
                  <a:pt x="14387" y="16530"/>
                  <a:pt x="13592" y="15628"/>
                  <a:pt x="12598" y="15628"/>
                </a:cubicBezTo>
                <a:lnTo>
                  <a:pt x="10790" y="15628"/>
                </a:lnTo>
                <a:close/>
                <a:moveTo>
                  <a:pt x="10790" y="17626"/>
                </a:moveTo>
                <a:lnTo>
                  <a:pt x="12598" y="17626"/>
                </a:lnTo>
                <a:cubicBezTo>
                  <a:pt x="12598" y="17626"/>
                  <a:pt x="12598" y="19624"/>
                  <a:pt x="12598" y="19624"/>
                </a:cubicBezTo>
                <a:lnTo>
                  <a:pt x="10790" y="19624"/>
                </a:lnTo>
                <a:lnTo>
                  <a:pt x="10790" y="17626"/>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grpSp>
        <p:nvGrpSpPr>
          <p:cNvPr id="1293" name="Google Shape;1293;p47"/>
          <p:cNvGrpSpPr/>
          <p:nvPr/>
        </p:nvGrpSpPr>
        <p:grpSpPr>
          <a:xfrm>
            <a:off x="4414626" y="4396262"/>
            <a:ext cx="248409" cy="204075"/>
            <a:chOff x="10466075" y="2969325"/>
            <a:chExt cx="823639" cy="566875"/>
          </a:xfrm>
        </p:grpSpPr>
        <p:cxnSp>
          <p:nvCxnSpPr>
            <p:cNvPr id="1294" name="Google Shape;1294;p47"/>
            <p:cNvCxnSpPr/>
            <p:nvPr/>
          </p:nvCxnSpPr>
          <p:spPr>
            <a:xfrm flipH="1" rot="10800000">
              <a:off x="10616214" y="3014625"/>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295" name="Google Shape;1295;p47"/>
            <p:cNvGrpSpPr/>
            <p:nvPr/>
          </p:nvGrpSpPr>
          <p:grpSpPr>
            <a:xfrm>
              <a:off x="10466075" y="2969325"/>
              <a:ext cx="68850" cy="95400"/>
              <a:chOff x="10480350" y="2969325"/>
              <a:chExt cx="68850" cy="95400"/>
            </a:xfrm>
          </p:grpSpPr>
          <p:cxnSp>
            <p:nvCxnSpPr>
              <p:cNvPr id="1296" name="Google Shape;1296;p47"/>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297" name="Google Shape;1297;p47"/>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1298" name="Google Shape;1298;p47"/>
            <p:cNvCxnSpPr/>
            <p:nvPr/>
          </p:nvCxnSpPr>
          <p:spPr>
            <a:xfrm flipH="1" rot="10800000">
              <a:off x="10616214" y="3171783"/>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299" name="Google Shape;1299;p47"/>
            <p:cNvGrpSpPr/>
            <p:nvPr/>
          </p:nvGrpSpPr>
          <p:grpSpPr>
            <a:xfrm>
              <a:off x="10466075" y="3126483"/>
              <a:ext cx="68850" cy="95400"/>
              <a:chOff x="10480350" y="2969325"/>
              <a:chExt cx="68850" cy="95400"/>
            </a:xfrm>
          </p:grpSpPr>
          <p:cxnSp>
            <p:nvCxnSpPr>
              <p:cNvPr id="1300" name="Google Shape;1300;p47"/>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301" name="Google Shape;1301;p47"/>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1302" name="Google Shape;1302;p47"/>
            <p:cNvCxnSpPr/>
            <p:nvPr/>
          </p:nvCxnSpPr>
          <p:spPr>
            <a:xfrm flipH="1" rot="10800000">
              <a:off x="10604200" y="3328942"/>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303" name="Google Shape;1303;p47"/>
            <p:cNvGrpSpPr/>
            <p:nvPr/>
          </p:nvGrpSpPr>
          <p:grpSpPr>
            <a:xfrm>
              <a:off x="10466075" y="3283642"/>
              <a:ext cx="68850" cy="95400"/>
              <a:chOff x="10480350" y="2969325"/>
              <a:chExt cx="68850" cy="95400"/>
            </a:xfrm>
          </p:grpSpPr>
          <p:cxnSp>
            <p:nvCxnSpPr>
              <p:cNvPr id="1304" name="Google Shape;1304;p47"/>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305" name="Google Shape;1305;p47"/>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1306" name="Google Shape;1306;p47"/>
            <p:cNvCxnSpPr/>
            <p:nvPr/>
          </p:nvCxnSpPr>
          <p:spPr>
            <a:xfrm flipH="1" rot="10800000">
              <a:off x="10608198" y="3486100"/>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307" name="Google Shape;1307;p47"/>
            <p:cNvGrpSpPr/>
            <p:nvPr/>
          </p:nvGrpSpPr>
          <p:grpSpPr>
            <a:xfrm>
              <a:off x="10466075" y="3440800"/>
              <a:ext cx="68850" cy="95400"/>
              <a:chOff x="10480350" y="2969325"/>
              <a:chExt cx="68850" cy="95400"/>
            </a:xfrm>
          </p:grpSpPr>
          <p:cxnSp>
            <p:nvCxnSpPr>
              <p:cNvPr id="1308" name="Google Shape;1308;p47"/>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309" name="Google Shape;1309;p47"/>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grpSp>
      <p:grpSp>
        <p:nvGrpSpPr>
          <p:cNvPr id="1310" name="Google Shape;1310;p47"/>
          <p:cNvGrpSpPr/>
          <p:nvPr/>
        </p:nvGrpSpPr>
        <p:grpSpPr>
          <a:xfrm>
            <a:off x="3542900" y="4461731"/>
            <a:ext cx="194851" cy="241710"/>
            <a:chOff x="6591159" y="2063137"/>
            <a:chExt cx="383868" cy="555399"/>
          </a:xfrm>
        </p:grpSpPr>
        <p:grpSp>
          <p:nvGrpSpPr>
            <p:cNvPr id="1311" name="Google Shape;1311;p47"/>
            <p:cNvGrpSpPr/>
            <p:nvPr/>
          </p:nvGrpSpPr>
          <p:grpSpPr>
            <a:xfrm>
              <a:off x="6607898" y="2063137"/>
              <a:ext cx="367129" cy="555399"/>
              <a:chOff x="8807775" y="2702950"/>
              <a:chExt cx="528700" cy="799825"/>
            </a:xfrm>
          </p:grpSpPr>
          <p:grpSp>
            <p:nvGrpSpPr>
              <p:cNvPr id="1312" name="Google Shape;1312;p47"/>
              <p:cNvGrpSpPr/>
              <p:nvPr/>
            </p:nvGrpSpPr>
            <p:grpSpPr>
              <a:xfrm>
                <a:off x="8807775" y="3012575"/>
                <a:ext cx="528700" cy="490200"/>
                <a:chOff x="8436300" y="2957850"/>
                <a:chExt cx="528700" cy="490200"/>
              </a:xfrm>
            </p:grpSpPr>
            <p:sp>
              <p:nvSpPr>
                <p:cNvPr id="1313" name="Google Shape;1313;p47"/>
                <p:cNvSpPr/>
                <p:nvPr/>
              </p:nvSpPr>
              <p:spPr>
                <a:xfrm>
                  <a:off x="8436300" y="3188250"/>
                  <a:ext cx="85800" cy="25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7"/>
                <p:cNvSpPr/>
                <p:nvPr/>
              </p:nvSpPr>
              <p:spPr>
                <a:xfrm>
                  <a:off x="8583933" y="3069150"/>
                  <a:ext cx="85800" cy="37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7"/>
                <p:cNvSpPr/>
                <p:nvPr/>
              </p:nvSpPr>
              <p:spPr>
                <a:xfrm>
                  <a:off x="8731567" y="3130950"/>
                  <a:ext cx="85800" cy="31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7"/>
                <p:cNvSpPr/>
                <p:nvPr/>
              </p:nvSpPr>
              <p:spPr>
                <a:xfrm>
                  <a:off x="8879200" y="2957850"/>
                  <a:ext cx="85800" cy="4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47"/>
              <p:cNvSpPr/>
              <p:nvPr/>
            </p:nvSpPr>
            <p:spPr>
              <a:xfrm rot="2118033">
                <a:off x="9039462" y="2738891"/>
                <a:ext cx="219082" cy="298318"/>
              </a:xfrm>
              <a:prstGeom prst="bentUpArrow">
                <a:avLst>
                  <a:gd fmla="val 25000" name="adj1"/>
                  <a:gd fmla="val 25000" name="adj2"/>
                  <a:gd fmla="val 2500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8" name="Google Shape;1318;p47"/>
            <p:cNvSpPr/>
            <p:nvPr/>
          </p:nvSpPr>
          <p:spPr>
            <a:xfrm rot="2264808">
              <a:off x="6661536" y="2184883"/>
              <a:ext cx="47046" cy="246385"/>
            </a:xfrm>
            <a:prstGeom prst="rect">
              <a:avLst/>
            </a:prstGeom>
            <a:solidFill>
              <a:srgbClr val="F2F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9" name="Google Shape;1319;p47"/>
          <p:cNvSpPr txBox="1"/>
          <p:nvPr/>
        </p:nvSpPr>
        <p:spPr>
          <a:xfrm>
            <a:off x="3970627" y="3984150"/>
            <a:ext cx="1136400" cy="1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Nunito ExtraBold"/>
                <a:ea typeface="Nunito ExtraBold"/>
                <a:cs typeface="Nunito ExtraBold"/>
                <a:sym typeface="Nunito ExtraBold"/>
              </a:rPr>
              <a:t>Conclusion</a:t>
            </a:r>
            <a:endParaRPr sz="1300">
              <a:solidFill>
                <a:srgbClr val="FFFFFF"/>
              </a:solidFill>
              <a:latin typeface="Nunito ExtraBold"/>
              <a:ea typeface="Nunito ExtraBold"/>
              <a:cs typeface="Nunito ExtraBold"/>
              <a:sym typeface="Nunito ExtraBold"/>
            </a:endParaRPr>
          </a:p>
        </p:txBody>
      </p:sp>
      <p:sp>
        <p:nvSpPr>
          <p:cNvPr id="1320" name="Google Shape;1320;p4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aphicFrame>
        <p:nvGraphicFramePr>
          <p:cNvPr id="1321" name="Google Shape;1321;p47"/>
          <p:cNvGraphicFramePr/>
          <p:nvPr/>
        </p:nvGraphicFramePr>
        <p:xfrm>
          <a:off x="1732700" y="1865775"/>
          <a:ext cx="3000000" cy="3000000"/>
        </p:xfrm>
        <a:graphic>
          <a:graphicData uri="http://schemas.openxmlformats.org/drawingml/2006/table">
            <a:tbl>
              <a:tblPr>
                <a:noFill/>
                <a:tableStyleId>{9E4E06D0-9840-4CDF-8FDF-CAFFDCEE7517}</a:tableStyleId>
              </a:tblPr>
              <a:tblGrid>
                <a:gridCol w="2413000"/>
                <a:gridCol w="2413000"/>
              </a:tblGrid>
              <a:tr h="100000">
                <a:tc>
                  <a:txBody>
                    <a:bodyPr>
                      <a:noAutofit/>
                    </a:bodyPr>
                    <a:lstStyle/>
                    <a:p>
                      <a:pPr indent="0" lvl="0" marL="0" rtl="0" algn="l">
                        <a:spcBef>
                          <a:spcPts val="0"/>
                        </a:spcBef>
                        <a:spcAft>
                          <a:spcPts val="0"/>
                        </a:spcAft>
                        <a:buNone/>
                      </a:pPr>
                      <a:r>
                        <a:rPr b="1" lang="en"/>
                        <a:t>Algorithmes</a:t>
                      </a:r>
                      <a:endParaRPr b="1"/>
                    </a:p>
                  </a:txBody>
                  <a:tcPr marT="91425" marB="91425" marR="91425" marL="91425"/>
                </a:tc>
                <a:tc>
                  <a:txBody>
                    <a:bodyPr>
                      <a:noAutofit/>
                    </a:bodyPr>
                    <a:lstStyle/>
                    <a:p>
                      <a:pPr indent="0" lvl="0" marL="0" rtl="0" algn="l">
                        <a:spcBef>
                          <a:spcPts val="0"/>
                        </a:spcBef>
                        <a:spcAft>
                          <a:spcPts val="0"/>
                        </a:spcAft>
                        <a:buNone/>
                      </a:pPr>
                      <a:r>
                        <a:rPr b="1" lang="en"/>
                        <a:t>R2</a:t>
                      </a:r>
                      <a:endParaRPr b="1"/>
                    </a:p>
                  </a:txBody>
                  <a:tcPr marT="91425" marB="91425" marR="91425" marL="91425"/>
                </a:tc>
              </a:tr>
              <a:tr h="381000">
                <a:tc>
                  <a:txBody>
                    <a:bodyPr>
                      <a:noAutofit/>
                    </a:bodyPr>
                    <a:lstStyle/>
                    <a:p>
                      <a:pPr indent="0" lvl="0" marL="0" rtl="0" algn="l">
                        <a:spcBef>
                          <a:spcPts val="0"/>
                        </a:spcBef>
                        <a:spcAft>
                          <a:spcPts val="0"/>
                        </a:spcAft>
                        <a:buNone/>
                      </a:pPr>
                      <a:r>
                        <a:rPr lang="en"/>
                        <a:t>Regression</a:t>
                      </a:r>
                      <a:endParaRPr/>
                    </a:p>
                  </a:txBody>
                  <a:tcPr marT="91425" marB="91425" marR="91425" marL="91425"/>
                </a:tc>
                <a:tc>
                  <a:txBody>
                    <a:bodyPr>
                      <a:noAutofit/>
                    </a:bodyPr>
                    <a:lstStyle/>
                    <a:p>
                      <a:pPr indent="0" lvl="0" marL="0" rtl="0" algn="l">
                        <a:spcBef>
                          <a:spcPts val="0"/>
                        </a:spcBef>
                        <a:spcAft>
                          <a:spcPts val="0"/>
                        </a:spcAft>
                        <a:buNone/>
                      </a:pPr>
                      <a:r>
                        <a:rPr lang="en"/>
                        <a:t>0.81804</a:t>
                      </a:r>
                      <a:endParaRPr/>
                    </a:p>
                  </a:txBody>
                  <a:tcPr marT="91425" marB="91425" marR="91425" marL="91425"/>
                </a:tc>
              </a:tr>
              <a:tr h="381000">
                <a:tc>
                  <a:txBody>
                    <a:bodyPr>
                      <a:noAutofit/>
                    </a:bodyPr>
                    <a:lstStyle/>
                    <a:p>
                      <a:pPr indent="0" lvl="0" marL="0" rtl="0" algn="l">
                        <a:spcBef>
                          <a:spcPts val="0"/>
                        </a:spcBef>
                        <a:spcAft>
                          <a:spcPts val="0"/>
                        </a:spcAft>
                        <a:buNone/>
                      </a:pPr>
                      <a:r>
                        <a:rPr lang="en"/>
                        <a:t>Random Forest</a:t>
                      </a:r>
                      <a:endParaRPr/>
                    </a:p>
                  </a:txBody>
                  <a:tcPr marT="91425" marB="91425" marR="91425" marL="91425"/>
                </a:tc>
                <a:tc>
                  <a:txBody>
                    <a:bodyPr>
                      <a:noAutofit/>
                    </a:bodyPr>
                    <a:lstStyle/>
                    <a:p>
                      <a:pPr indent="0" lvl="0" marL="0" marR="0" rtl="0" algn="l">
                        <a:lnSpc>
                          <a:spcPct val="100000"/>
                        </a:lnSpc>
                        <a:spcBef>
                          <a:spcPts val="0"/>
                        </a:spcBef>
                        <a:spcAft>
                          <a:spcPts val="0"/>
                        </a:spcAft>
                        <a:buNone/>
                      </a:pPr>
                      <a:r>
                        <a:rPr lang="en"/>
                        <a:t>0.</a:t>
                      </a:r>
                      <a:r>
                        <a:rPr lang="en"/>
                        <a:t>883 </a:t>
                      </a:r>
                      <a:endParaRPr/>
                    </a:p>
                  </a:txBody>
                  <a:tcPr marT="91425" marB="91425" marR="91425" marL="91425"/>
                </a:tc>
              </a:tr>
              <a:tr h="381000">
                <a:tc>
                  <a:txBody>
                    <a:bodyPr>
                      <a:noAutofit/>
                    </a:bodyPr>
                    <a:lstStyle/>
                    <a:p>
                      <a:pPr indent="0" lvl="0" marL="0" rtl="0" algn="l">
                        <a:spcBef>
                          <a:spcPts val="0"/>
                        </a:spcBef>
                        <a:spcAft>
                          <a:spcPts val="0"/>
                        </a:spcAft>
                        <a:buNone/>
                      </a:pPr>
                      <a:r>
                        <a:rPr lang="en"/>
                        <a:t>Gradient Boosting</a:t>
                      </a:r>
                      <a:endParaRPr/>
                    </a:p>
                  </a:txBody>
                  <a:tcPr marT="91425" marB="91425" marR="91425" marL="91425"/>
                </a:tc>
                <a:tc>
                  <a:txBody>
                    <a:bodyPr>
                      <a:noAutofit/>
                    </a:bodyPr>
                    <a:lstStyle/>
                    <a:p>
                      <a:pPr indent="0" lvl="0" marL="0" marR="0" rtl="0" algn="l">
                        <a:lnSpc>
                          <a:spcPct val="100000"/>
                        </a:lnSpc>
                        <a:spcBef>
                          <a:spcPts val="0"/>
                        </a:spcBef>
                        <a:spcAft>
                          <a:spcPts val="0"/>
                        </a:spcAft>
                        <a:buNone/>
                      </a:pPr>
                      <a:r>
                        <a:rPr lang="en"/>
                        <a:t>0.89069</a:t>
                      </a:r>
                      <a:endParaRPr/>
                    </a:p>
                  </a:txBody>
                  <a:tcPr marT="91425" marB="91425" marR="91425" marL="91425"/>
                </a:tc>
              </a:tr>
            </a:tbl>
          </a:graphicData>
        </a:graphic>
      </p:graphicFrame>
      <p:sp>
        <p:nvSpPr>
          <p:cNvPr id="1322" name="Google Shape;1322;p47"/>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Meilleur algorithme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6" name="Shape 1326"/>
        <p:cNvGrpSpPr/>
        <p:nvPr/>
      </p:nvGrpSpPr>
      <p:grpSpPr>
        <a:xfrm>
          <a:off x="0" y="0"/>
          <a:ext cx="0" cy="0"/>
          <a:chOff x="0" y="0"/>
          <a:chExt cx="0" cy="0"/>
        </a:xfrm>
      </p:grpSpPr>
      <p:sp>
        <p:nvSpPr>
          <p:cNvPr id="1327" name="Google Shape;1327;p48"/>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sur des </a:t>
            </a:r>
            <a:r>
              <a:rPr lang="en"/>
              <a:t>données</a:t>
            </a:r>
            <a:r>
              <a:rPr lang="en"/>
              <a:t> nouvelles </a:t>
            </a:r>
            <a:endParaRPr/>
          </a:p>
        </p:txBody>
      </p:sp>
      <p:sp>
        <p:nvSpPr>
          <p:cNvPr id="1328" name="Google Shape;1328;p4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329" name="Google Shape;1329;p48"/>
          <p:cNvPicPr preferRelativeResize="0"/>
          <p:nvPr/>
        </p:nvPicPr>
        <p:blipFill>
          <a:blip r:embed="rId3">
            <a:alphaModFix/>
          </a:blip>
          <a:stretch>
            <a:fillRect/>
          </a:stretch>
        </p:blipFill>
        <p:spPr>
          <a:xfrm>
            <a:off x="916575" y="3522126"/>
            <a:ext cx="6855476" cy="1249425"/>
          </a:xfrm>
          <a:prstGeom prst="rect">
            <a:avLst/>
          </a:prstGeom>
          <a:noFill/>
          <a:ln>
            <a:noFill/>
          </a:ln>
        </p:spPr>
      </p:pic>
      <p:pic>
        <p:nvPicPr>
          <p:cNvPr id="1330" name="Google Shape;1330;p48"/>
          <p:cNvPicPr preferRelativeResize="0"/>
          <p:nvPr/>
        </p:nvPicPr>
        <p:blipFill>
          <a:blip r:embed="rId4">
            <a:alphaModFix/>
          </a:blip>
          <a:stretch>
            <a:fillRect/>
          </a:stretch>
        </p:blipFill>
        <p:spPr>
          <a:xfrm>
            <a:off x="2115825" y="848424"/>
            <a:ext cx="4456973" cy="2507050"/>
          </a:xfrm>
          <a:prstGeom prst="rect">
            <a:avLst/>
          </a:prstGeom>
          <a:noFill/>
          <a:ln>
            <a:noFill/>
          </a:ln>
        </p:spPr>
      </p:pic>
      <p:sp>
        <p:nvSpPr>
          <p:cNvPr id="1331" name="Google Shape;1331;p48"/>
          <p:cNvSpPr/>
          <p:nvPr/>
        </p:nvSpPr>
        <p:spPr>
          <a:xfrm>
            <a:off x="4045100" y="3151250"/>
            <a:ext cx="409200" cy="689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5" name="Shape 1335"/>
        <p:cNvGrpSpPr/>
        <p:nvPr/>
      </p:nvGrpSpPr>
      <p:grpSpPr>
        <a:xfrm>
          <a:off x="0" y="0"/>
          <a:ext cx="0" cy="0"/>
          <a:chOff x="0" y="0"/>
          <a:chExt cx="0" cy="0"/>
        </a:xfrm>
      </p:grpSpPr>
      <p:sp>
        <p:nvSpPr>
          <p:cNvPr id="1336" name="Google Shape;1336;p49"/>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sur des données nouvelles </a:t>
            </a:r>
            <a:endParaRPr/>
          </a:p>
          <a:p>
            <a:pPr indent="0" lvl="0" marL="0" rtl="0" algn="l">
              <a:spcBef>
                <a:spcPts val="0"/>
              </a:spcBef>
              <a:spcAft>
                <a:spcPts val="0"/>
              </a:spcAft>
              <a:buNone/>
            </a:pPr>
            <a:r>
              <a:t/>
            </a:r>
            <a:endParaRPr/>
          </a:p>
        </p:txBody>
      </p:sp>
      <p:sp>
        <p:nvSpPr>
          <p:cNvPr id="1337" name="Google Shape;1337;p49"/>
          <p:cNvSpPr txBox="1"/>
          <p:nvPr/>
        </p:nvSpPr>
        <p:spPr>
          <a:xfrm>
            <a:off x="1124750" y="1184200"/>
            <a:ext cx="7326300" cy="8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Ajout des nouvelles lignes correspondant aux biens (scrapping Zillow) en 2018</a:t>
            </a:r>
            <a:endParaRPr sz="1600"/>
          </a:p>
        </p:txBody>
      </p:sp>
      <p:sp>
        <p:nvSpPr>
          <p:cNvPr id="1338" name="Google Shape;1338;p4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39" name="Google Shape;1339;p49"/>
          <p:cNvPicPr preferRelativeResize="0"/>
          <p:nvPr/>
        </p:nvPicPr>
        <p:blipFill>
          <a:blip r:embed="rId3">
            <a:alphaModFix/>
          </a:blip>
          <a:stretch>
            <a:fillRect/>
          </a:stretch>
        </p:blipFill>
        <p:spPr>
          <a:xfrm>
            <a:off x="1749238" y="1982638"/>
            <a:ext cx="5291232" cy="261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3" name="Shape 1343"/>
        <p:cNvGrpSpPr/>
        <p:nvPr/>
      </p:nvGrpSpPr>
      <p:grpSpPr>
        <a:xfrm>
          <a:off x="0" y="0"/>
          <a:ext cx="0" cy="0"/>
          <a:chOff x="0" y="0"/>
          <a:chExt cx="0" cy="0"/>
        </a:xfrm>
      </p:grpSpPr>
      <p:sp>
        <p:nvSpPr>
          <p:cNvPr id="1344" name="Google Shape;1344;p50"/>
          <p:cNvSpPr txBox="1"/>
          <p:nvPr/>
        </p:nvSpPr>
        <p:spPr>
          <a:xfrm>
            <a:off x="490475" y="1382213"/>
            <a:ext cx="6785700" cy="15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chemeClr val="lt1"/>
                </a:solidFill>
                <a:latin typeface="Nunito"/>
                <a:ea typeface="Nunito"/>
                <a:cs typeface="Nunito"/>
                <a:sym typeface="Nunito"/>
              </a:rPr>
              <a:t>Conclusions &amp;</a:t>
            </a:r>
            <a:endParaRPr b="1" sz="3600">
              <a:solidFill>
                <a:schemeClr val="lt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 sz="3600">
                <a:solidFill>
                  <a:schemeClr val="lt1"/>
                </a:solidFill>
                <a:latin typeface="Nunito"/>
                <a:ea typeface="Nunito"/>
                <a:cs typeface="Nunito"/>
                <a:sym typeface="Nunito"/>
              </a:rPr>
              <a:t>Perspectives</a:t>
            </a:r>
            <a:endParaRPr b="1" sz="3600">
              <a:solidFill>
                <a:schemeClr val="lt1"/>
              </a:solidFill>
              <a:latin typeface="Nunito"/>
              <a:ea typeface="Nunito"/>
              <a:cs typeface="Nunito"/>
              <a:sym typeface="Nunito"/>
            </a:endParaRPr>
          </a:p>
        </p:txBody>
      </p:sp>
      <p:sp>
        <p:nvSpPr>
          <p:cNvPr id="1345" name="Google Shape;1345;p50"/>
          <p:cNvSpPr txBox="1"/>
          <p:nvPr/>
        </p:nvSpPr>
        <p:spPr>
          <a:xfrm>
            <a:off x="1280875" y="2350088"/>
            <a:ext cx="3000000" cy="125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EFCFF"/>
                </a:solidFill>
              </a:rPr>
              <a:t>King County</a:t>
            </a:r>
            <a:endParaRPr sz="2000">
              <a:solidFill>
                <a:srgbClr val="FEFCFF"/>
              </a:solidFill>
            </a:endParaRPr>
          </a:p>
          <a:p>
            <a:pPr indent="0" lvl="0" marL="0" rtl="0" algn="l">
              <a:spcBef>
                <a:spcPts val="0"/>
              </a:spcBef>
              <a:spcAft>
                <a:spcPts val="0"/>
              </a:spcAft>
              <a:buNone/>
            </a:pPr>
            <a:r>
              <a:rPr lang="en" sz="2000">
                <a:solidFill>
                  <a:srgbClr val="FEFCFF"/>
                </a:solidFill>
              </a:rPr>
              <a:t>USA</a:t>
            </a:r>
            <a:endParaRPr sz="2000">
              <a:solidFill>
                <a:srgbClr val="FEFCFF"/>
              </a:solidFill>
            </a:endParaRPr>
          </a:p>
        </p:txBody>
      </p:sp>
      <p:grpSp>
        <p:nvGrpSpPr>
          <p:cNvPr id="1346" name="Google Shape;1346;p50"/>
          <p:cNvGrpSpPr/>
          <p:nvPr/>
        </p:nvGrpSpPr>
        <p:grpSpPr>
          <a:xfrm>
            <a:off x="608678" y="2208551"/>
            <a:ext cx="999300" cy="999300"/>
            <a:chOff x="434066" y="3067163"/>
            <a:chExt cx="999300" cy="999300"/>
          </a:xfrm>
        </p:grpSpPr>
        <p:sp>
          <p:nvSpPr>
            <p:cNvPr id="1347" name="Google Shape;1347;p50"/>
            <p:cNvSpPr/>
            <p:nvPr/>
          </p:nvSpPr>
          <p:spPr>
            <a:xfrm rot="-5400000">
              <a:off x="434066" y="3067163"/>
              <a:ext cx="999300" cy="999300"/>
            </a:xfrm>
            <a:prstGeom prst="pie">
              <a:avLst>
                <a:gd fmla="val 10792838" name="adj1"/>
                <a:gd fmla="val 16200000" name="adj2"/>
              </a:avLst>
            </a:prstGeom>
            <a:solidFill>
              <a:srgbClr val="DDC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0"/>
            <p:cNvSpPr/>
            <p:nvPr/>
          </p:nvSpPr>
          <p:spPr>
            <a:xfrm rot="-5400000">
              <a:off x="636726" y="3269823"/>
              <a:ext cx="594000" cy="594000"/>
            </a:xfrm>
            <a:prstGeom prst="pie">
              <a:avLst>
                <a:gd fmla="val 10792838" name="adj1"/>
                <a:gd fmla="val 16200000" name="adj2"/>
              </a:avLst>
            </a:prstGeom>
            <a:solidFill>
              <a:srgbClr val="9E7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Google Shape;1353;p51"/>
          <p:cNvSpPr txBox="1"/>
          <p:nvPr/>
        </p:nvSpPr>
        <p:spPr>
          <a:xfrm>
            <a:off x="3250927" y="4202300"/>
            <a:ext cx="1136400" cy="1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Nunito ExtraBold"/>
                <a:ea typeface="Nunito ExtraBold"/>
                <a:cs typeface="Nunito ExtraBold"/>
                <a:sym typeface="Nunito ExtraBold"/>
              </a:rPr>
              <a:t>Intelligence Artificielles</a:t>
            </a:r>
            <a:endParaRPr sz="1000">
              <a:solidFill>
                <a:srgbClr val="FFFFFF"/>
              </a:solidFill>
              <a:latin typeface="Nunito ExtraBold"/>
              <a:ea typeface="Nunito ExtraBold"/>
              <a:cs typeface="Nunito ExtraBold"/>
              <a:sym typeface="Nunito ExtraBold"/>
            </a:endParaRPr>
          </a:p>
        </p:txBody>
      </p:sp>
      <p:pic>
        <p:nvPicPr>
          <p:cNvPr id="1354" name="Google Shape;1354;p51"/>
          <p:cNvPicPr preferRelativeResize="0"/>
          <p:nvPr/>
        </p:nvPicPr>
        <p:blipFill>
          <a:blip r:embed="rId3">
            <a:alphaModFix/>
          </a:blip>
          <a:stretch>
            <a:fillRect/>
          </a:stretch>
        </p:blipFill>
        <p:spPr>
          <a:xfrm>
            <a:off x="625975" y="4511138"/>
            <a:ext cx="544380" cy="527250"/>
          </a:xfrm>
          <a:prstGeom prst="rect">
            <a:avLst/>
          </a:prstGeom>
          <a:noFill/>
          <a:ln>
            <a:noFill/>
          </a:ln>
        </p:spPr>
      </p:pic>
      <p:pic>
        <p:nvPicPr>
          <p:cNvPr id="1355" name="Google Shape;1355;p51"/>
          <p:cNvPicPr preferRelativeResize="0"/>
          <p:nvPr/>
        </p:nvPicPr>
        <p:blipFill>
          <a:blip r:embed="rId4">
            <a:alphaModFix/>
          </a:blip>
          <a:stretch>
            <a:fillRect/>
          </a:stretch>
        </p:blipFill>
        <p:spPr>
          <a:xfrm>
            <a:off x="1318114" y="4511138"/>
            <a:ext cx="544380" cy="527250"/>
          </a:xfrm>
          <a:prstGeom prst="rect">
            <a:avLst/>
          </a:prstGeom>
          <a:noFill/>
          <a:ln>
            <a:noFill/>
          </a:ln>
        </p:spPr>
      </p:pic>
      <p:pic>
        <p:nvPicPr>
          <p:cNvPr id="1356" name="Google Shape;1356;p51"/>
          <p:cNvPicPr preferRelativeResize="0"/>
          <p:nvPr/>
        </p:nvPicPr>
        <p:blipFill>
          <a:blip r:embed="rId3">
            <a:alphaModFix/>
          </a:blip>
          <a:stretch>
            <a:fillRect/>
          </a:stretch>
        </p:blipFill>
        <p:spPr>
          <a:xfrm>
            <a:off x="2010253" y="4511138"/>
            <a:ext cx="544380" cy="527250"/>
          </a:xfrm>
          <a:prstGeom prst="rect">
            <a:avLst/>
          </a:prstGeom>
          <a:noFill/>
          <a:ln>
            <a:noFill/>
          </a:ln>
        </p:spPr>
      </p:pic>
      <p:pic>
        <p:nvPicPr>
          <p:cNvPr id="1357" name="Google Shape;1357;p51"/>
          <p:cNvPicPr preferRelativeResize="0"/>
          <p:nvPr/>
        </p:nvPicPr>
        <p:blipFill>
          <a:blip r:embed="rId4">
            <a:alphaModFix/>
          </a:blip>
          <a:stretch>
            <a:fillRect/>
          </a:stretch>
        </p:blipFill>
        <p:spPr>
          <a:xfrm>
            <a:off x="2702392" y="4511138"/>
            <a:ext cx="544380" cy="527250"/>
          </a:xfrm>
          <a:prstGeom prst="rect">
            <a:avLst/>
          </a:prstGeom>
          <a:noFill/>
          <a:ln>
            <a:noFill/>
          </a:ln>
        </p:spPr>
      </p:pic>
      <p:pic>
        <p:nvPicPr>
          <p:cNvPr id="1358" name="Google Shape;1358;p51"/>
          <p:cNvPicPr preferRelativeResize="0"/>
          <p:nvPr/>
        </p:nvPicPr>
        <p:blipFill>
          <a:blip r:embed="rId3">
            <a:alphaModFix/>
          </a:blip>
          <a:stretch>
            <a:fillRect/>
          </a:stretch>
        </p:blipFill>
        <p:spPr>
          <a:xfrm>
            <a:off x="3390184" y="4206987"/>
            <a:ext cx="857875" cy="830875"/>
          </a:xfrm>
          <a:prstGeom prst="rect">
            <a:avLst/>
          </a:prstGeom>
          <a:noFill/>
          <a:ln>
            <a:noFill/>
          </a:ln>
        </p:spPr>
      </p:pic>
      <p:pic>
        <p:nvPicPr>
          <p:cNvPr id="1359" name="Google Shape;1359;p51"/>
          <p:cNvPicPr preferRelativeResize="0"/>
          <p:nvPr/>
        </p:nvPicPr>
        <p:blipFill>
          <a:blip r:embed="rId4">
            <a:alphaModFix/>
          </a:blip>
          <a:stretch>
            <a:fillRect/>
          </a:stretch>
        </p:blipFill>
        <p:spPr>
          <a:xfrm>
            <a:off x="4391470" y="4511138"/>
            <a:ext cx="544380" cy="527250"/>
          </a:xfrm>
          <a:prstGeom prst="rect">
            <a:avLst/>
          </a:prstGeom>
          <a:noFill/>
          <a:ln>
            <a:noFill/>
          </a:ln>
        </p:spPr>
      </p:pic>
      <p:sp>
        <p:nvSpPr>
          <p:cNvPr id="1360" name="Google Shape;1360;p51"/>
          <p:cNvSpPr/>
          <p:nvPr/>
        </p:nvSpPr>
        <p:spPr>
          <a:xfrm>
            <a:off x="762588" y="4564926"/>
            <a:ext cx="246332" cy="239726"/>
          </a:xfrm>
          <a:custGeom>
            <a:rect b="b" l="l" r="r" t="t"/>
            <a:pathLst>
              <a:path extrusionOk="0" h="20595" w="19679">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moveTo>
                  <a:pt x="9401" y="879"/>
                </a:moveTo>
                <a:lnTo>
                  <a:pt x="9401" y="3079"/>
                </a:lnTo>
                <a:cubicBezTo>
                  <a:pt x="9401" y="3333"/>
                  <a:pt x="9597" y="3538"/>
                  <a:pt x="9839" y="3538"/>
                </a:cubicBezTo>
                <a:cubicBezTo>
                  <a:pt x="10081" y="3538"/>
                  <a:pt x="10277" y="3333"/>
                  <a:pt x="10277" y="3079"/>
                </a:cubicBezTo>
                <a:lnTo>
                  <a:pt x="10277" y="879"/>
                </a:lnTo>
                <a:cubicBezTo>
                  <a:pt x="12435" y="988"/>
                  <a:pt x="14563" y="1905"/>
                  <a:pt x="16211" y="3629"/>
                </a:cubicBezTo>
                <a:cubicBezTo>
                  <a:pt x="17862" y="5357"/>
                  <a:pt x="18738" y="7590"/>
                  <a:pt x="18840" y="9853"/>
                </a:cubicBezTo>
                <a:lnTo>
                  <a:pt x="17580" y="9853"/>
                </a:lnTo>
                <a:cubicBezTo>
                  <a:pt x="17338" y="9853"/>
                  <a:pt x="17142" y="10058"/>
                  <a:pt x="17142" y="10311"/>
                </a:cubicBezTo>
                <a:cubicBezTo>
                  <a:pt x="17142" y="10565"/>
                  <a:pt x="17338" y="10770"/>
                  <a:pt x="17580" y="10770"/>
                </a:cubicBezTo>
                <a:lnTo>
                  <a:pt x="18838" y="10770"/>
                </a:lnTo>
                <a:cubicBezTo>
                  <a:pt x="18731" y="13024"/>
                  <a:pt x="17855" y="15245"/>
                  <a:pt x="16211" y="16966"/>
                </a:cubicBezTo>
                <a:cubicBezTo>
                  <a:pt x="14563" y="18690"/>
                  <a:pt x="12435" y="19607"/>
                  <a:pt x="10277" y="19716"/>
                </a:cubicBezTo>
                <a:lnTo>
                  <a:pt x="10277" y="17458"/>
                </a:lnTo>
                <a:cubicBezTo>
                  <a:pt x="10277" y="17205"/>
                  <a:pt x="10081" y="16999"/>
                  <a:pt x="9839" y="16999"/>
                </a:cubicBezTo>
                <a:cubicBezTo>
                  <a:pt x="9597" y="16999"/>
                  <a:pt x="9401" y="17205"/>
                  <a:pt x="9401" y="17458"/>
                </a:cubicBezTo>
                <a:lnTo>
                  <a:pt x="9401" y="19716"/>
                </a:lnTo>
                <a:cubicBezTo>
                  <a:pt x="7243" y="19607"/>
                  <a:pt x="5115" y="18690"/>
                  <a:pt x="3467" y="16966"/>
                </a:cubicBezTo>
                <a:cubicBezTo>
                  <a:pt x="1823" y="15245"/>
                  <a:pt x="947" y="13024"/>
                  <a:pt x="840" y="10770"/>
                </a:cubicBezTo>
                <a:lnTo>
                  <a:pt x="2079" y="10770"/>
                </a:lnTo>
                <a:cubicBezTo>
                  <a:pt x="2321" y="10770"/>
                  <a:pt x="2518" y="10565"/>
                  <a:pt x="2518" y="10311"/>
                </a:cubicBezTo>
                <a:cubicBezTo>
                  <a:pt x="2518" y="10058"/>
                  <a:pt x="2321" y="9853"/>
                  <a:pt x="2079" y="9853"/>
                </a:cubicBezTo>
                <a:lnTo>
                  <a:pt x="838" y="9853"/>
                </a:lnTo>
                <a:cubicBezTo>
                  <a:pt x="940" y="7590"/>
                  <a:pt x="1816" y="5357"/>
                  <a:pt x="3467" y="3629"/>
                </a:cubicBezTo>
                <a:cubicBezTo>
                  <a:pt x="5115" y="1905"/>
                  <a:pt x="7243" y="988"/>
                  <a:pt x="9401" y="879"/>
                </a:cubicBezTo>
                <a:close/>
                <a:moveTo>
                  <a:pt x="6410" y="4479"/>
                </a:moveTo>
                <a:cubicBezTo>
                  <a:pt x="5863" y="4484"/>
                  <a:pt x="5316" y="4699"/>
                  <a:pt x="4898" y="5134"/>
                </a:cubicBezTo>
                <a:cubicBezTo>
                  <a:pt x="4061" y="6006"/>
                  <a:pt x="4062" y="7425"/>
                  <a:pt x="4898" y="8299"/>
                </a:cubicBezTo>
                <a:cubicBezTo>
                  <a:pt x="4955" y="8359"/>
                  <a:pt x="5014" y="8413"/>
                  <a:pt x="5075" y="8464"/>
                </a:cubicBezTo>
                <a:cubicBezTo>
                  <a:pt x="4085" y="9032"/>
                  <a:pt x="3323" y="9983"/>
                  <a:pt x="2936" y="11107"/>
                </a:cubicBezTo>
                <a:cubicBezTo>
                  <a:pt x="2841" y="11383"/>
                  <a:pt x="2758" y="11664"/>
                  <a:pt x="2696" y="11952"/>
                </a:cubicBezTo>
                <a:cubicBezTo>
                  <a:pt x="2631" y="12253"/>
                  <a:pt x="2589" y="12560"/>
                  <a:pt x="2572" y="12873"/>
                </a:cubicBezTo>
                <a:cubicBezTo>
                  <a:pt x="2556" y="13016"/>
                  <a:pt x="2599" y="13160"/>
                  <a:pt x="2689" y="13269"/>
                </a:cubicBezTo>
                <a:cubicBezTo>
                  <a:pt x="2763" y="13360"/>
                  <a:pt x="2866" y="13420"/>
                  <a:pt x="2979" y="13440"/>
                </a:cubicBezTo>
                <a:lnTo>
                  <a:pt x="4913" y="13435"/>
                </a:lnTo>
                <a:cubicBezTo>
                  <a:pt x="5011" y="13438"/>
                  <a:pt x="5108" y="13409"/>
                  <a:pt x="5191" y="13355"/>
                </a:cubicBezTo>
                <a:cubicBezTo>
                  <a:pt x="5279" y="13297"/>
                  <a:pt x="5347" y="13213"/>
                  <a:pt x="5387" y="13114"/>
                </a:cubicBezTo>
                <a:cubicBezTo>
                  <a:pt x="5529" y="12603"/>
                  <a:pt x="5729" y="12110"/>
                  <a:pt x="5982" y="11648"/>
                </a:cubicBezTo>
                <a:cubicBezTo>
                  <a:pt x="6270" y="11120"/>
                  <a:pt x="6626" y="10636"/>
                  <a:pt x="7038" y="10209"/>
                </a:cubicBezTo>
                <a:cubicBezTo>
                  <a:pt x="7113" y="10141"/>
                  <a:pt x="7157" y="10043"/>
                  <a:pt x="7160" y="9940"/>
                </a:cubicBezTo>
                <a:cubicBezTo>
                  <a:pt x="7161" y="9879"/>
                  <a:pt x="7149" y="9820"/>
                  <a:pt x="7122" y="9766"/>
                </a:cubicBezTo>
                <a:cubicBezTo>
                  <a:pt x="6849" y="9167"/>
                  <a:pt x="6771" y="8490"/>
                  <a:pt x="6900" y="7840"/>
                </a:cubicBezTo>
                <a:cubicBezTo>
                  <a:pt x="7047" y="7102"/>
                  <a:pt x="7451" y="6448"/>
                  <a:pt x="8032" y="6003"/>
                </a:cubicBezTo>
                <a:cubicBezTo>
                  <a:pt x="8133" y="5944"/>
                  <a:pt x="8201" y="5838"/>
                  <a:pt x="8216" y="5718"/>
                </a:cubicBezTo>
                <a:cubicBezTo>
                  <a:pt x="8224" y="5652"/>
                  <a:pt x="8216" y="5585"/>
                  <a:pt x="8191" y="5524"/>
                </a:cubicBezTo>
                <a:cubicBezTo>
                  <a:pt x="8118" y="5382"/>
                  <a:pt x="8030" y="5253"/>
                  <a:pt x="7923" y="5134"/>
                </a:cubicBezTo>
                <a:cubicBezTo>
                  <a:pt x="7518" y="4685"/>
                  <a:pt x="6963" y="4475"/>
                  <a:pt x="6410" y="4479"/>
                </a:cubicBezTo>
                <a:close/>
                <a:moveTo>
                  <a:pt x="13264" y="4479"/>
                </a:moveTo>
                <a:cubicBezTo>
                  <a:pt x="12712" y="4475"/>
                  <a:pt x="12156" y="4685"/>
                  <a:pt x="11752" y="5134"/>
                </a:cubicBezTo>
                <a:cubicBezTo>
                  <a:pt x="11645" y="5253"/>
                  <a:pt x="11557" y="5382"/>
                  <a:pt x="11484" y="5524"/>
                </a:cubicBezTo>
                <a:cubicBezTo>
                  <a:pt x="11459" y="5585"/>
                  <a:pt x="11451" y="5652"/>
                  <a:pt x="11459" y="5718"/>
                </a:cubicBezTo>
                <a:cubicBezTo>
                  <a:pt x="11474" y="5838"/>
                  <a:pt x="11542" y="5944"/>
                  <a:pt x="11643" y="6003"/>
                </a:cubicBezTo>
                <a:cubicBezTo>
                  <a:pt x="12224" y="6448"/>
                  <a:pt x="12627" y="7102"/>
                  <a:pt x="12774" y="7840"/>
                </a:cubicBezTo>
                <a:cubicBezTo>
                  <a:pt x="12904" y="8490"/>
                  <a:pt x="12826" y="9167"/>
                  <a:pt x="12553" y="9766"/>
                </a:cubicBezTo>
                <a:cubicBezTo>
                  <a:pt x="12526" y="9820"/>
                  <a:pt x="12513" y="9879"/>
                  <a:pt x="12515" y="9940"/>
                </a:cubicBezTo>
                <a:cubicBezTo>
                  <a:pt x="12517" y="10043"/>
                  <a:pt x="12562" y="10141"/>
                  <a:pt x="12636" y="10209"/>
                </a:cubicBezTo>
                <a:cubicBezTo>
                  <a:pt x="13049" y="10636"/>
                  <a:pt x="13405" y="11120"/>
                  <a:pt x="13693" y="11648"/>
                </a:cubicBezTo>
                <a:cubicBezTo>
                  <a:pt x="13946" y="12110"/>
                  <a:pt x="14146" y="12603"/>
                  <a:pt x="14288" y="13114"/>
                </a:cubicBezTo>
                <a:cubicBezTo>
                  <a:pt x="14328" y="13213"/>
                  <a:pt x="14396" y="13297"/>
                  <a:pt x="14484" y="13355"/>
                </a:cubicBezTo>
                <a:cubicBezTo>
                  <a:pt x="14567" y="13409"/>
                  <a:pt x="14663" y="13438"/>
                  <a:pt x="14762" y="13435"/>
                </a:cubicBezTo>
                <a:lnTo>
                  <a:pt x="16696" y="13440"/>
                </a:lnTo>
                <a:cubicBezTo>
                  <a:pt x="16809" y="13420"/>
                  <a:pt x="16911" y="13360"/>
                  <a:pt x="16986" y="13269"/>
                </a:cubicBezTo>
                <a:cubicBezTo>
                  <a:pt x="17076" y="13160"/>
                  <a:pt x="17119" y="13016"/>
                  <a:pt x="17103" y="12873"/>
                </a:cubicBezTo>
                <a:cubicBezTo>
                  <a:pt x="17086" y="12560"/>
                  <a:pt x="17044" y="12253"/>
                  <a:pt x="16979" y="11952"/>
                </a:cubicBezTo>
                <a:cubicBezTo>
                  <a:pt x="16917" y="11664"/>
                  <a:pt x="16834" y="11383"/>
                  <a:pt x="16739" y="11107"/>
                </a:cubicBezTo>
                <a:cubicBezTo>
                  <a:pt x="16352" y="9983"/>
                  <a:pt x="15589" y="9032"/>
                  <a:pt x="14600" y="8464"/>
                </a:cubicBezTo>
                <a:cubicBezTo>
                  <a:pt x="14661" y="8413"/>
                  <a:pt x="14720" y="8359"/>
                  <a:pt x="14777" y="8299"/>
                </a:cubicBezTo>
                <a:cubicBezTo>
                  <a:pt x="15613" y="7425"/>
                  <a:pt x="15614" y="6006"/>
                  <a:pt x="14777" y="5134"/>
                </a:cubicBezTo>
                <a:cubicBezTo>
                  <a:pt x="14359" y="4699"/>
                  <a:pt x="13811" y="4484"/>
                  <a:pt x="13264" y="4479"/>
                </a:cubicBezTo>
                <a:close/>
                <a:moveTo>
                  <a:pt x="6410" y="5355"/>
                </a:moveTo>
                <a:cubicBezTo>
                  <a:pt x="6680" y="5355"/>
                  <a:pt x="6949" y="5444"/>
                  <a:pt x="7176" y="5618"/>
                </a:cubicBezTo>
                <a:cubicBezTo>
                  <a:pt x="6633" y="6142"/>
                  <a:pt x="6249" y="6825"/>
                  <a:pt x="6083" y="7581"/>
                </a:cubicBezTo>
                <a:cubicBezTo>
                  <a:pt x="6051" y="7723"/>
                  <a:pt x="6030" y="7867"/>
                  <a:pt x="6015" y="8011"/>
                </a:cubicBezTo>
                <a:cubicBezTo>
                  <a:pt x="5823" y="7948"/>
                  <a:pt x="5643" y="7838"/>
                  <a:pt x="5491" y="7679"/>
                </a:cubicBezTo>
                <a:cubicBezTo>
                  <a:pt x="4983" y="7148"/>
                  <a:pt x="4983" y="6286"/>
                  <a:pt x="5491" y="5754"/>
                </a:cubicBezTo>
                <a:cubicBezTo>
                  <a:pt x="5745" y="5488"/>
                  <a:pt x="6078" y="5355"/>
                  <a:pt x="6410" y="5355"/>
                </a:cubicBezTo>
                <a:close/>
                <a:moveTo>
                  <a:pt x="13264" y="5355"/>
                </a:moveTo>
                <a:cubicBezTo>
                  <a:pt x="13597" y="5355"/>
                  <a:pt x="13930" y="5488"/>
                  <a:pt x="14184" y="5754"/>
                </a:cubicBezTo>
                <a:cubicBezTo>
                  <a:pt x="14692" y="6286"/>
                  <a:pt x="14692" y="7148"/>
                  <a:pt x="14184" y="7679"/>
                </a:cubicBezTo>
                <a:cubicBezTo>
                  <a:pt x="14032" y="7838"/>
                  <a:pt x="13852" y="7948"/>
                  <a:pt x="13660" y="8011"/>
                </a:cubicBezTo>
                <a:cubicBezTo>
                  <a:pt x="13645" y="7867"/>
                  <a:pt x="13624" y="7723"/>
                  <a:pt x="13592" y="7581"/>
                </a:cubicBezTo>
                <a:cubicBezTo>
                  <a:pt x="13425" y="6825"/>
                  <a:pt x="13042" y="6142"/>
                  <a:pt x="12498" y="5618"/>
                </a:cubicBezTo>
                <a:cubicBezTo>
                  <a:pt x="12726" y="5444"/>
                  <a:pt x="12995" y="5355"/>
                  <a:pt x="13264" y="5355"/>
                </a:cubicBezTo>
                <a:close/>
                <a:moveTo>
                  <a:pt x="9839" y="6265"/>
                </a:moveTo>
                <a:cubicBezTo>
                  <a:pt x="9292" y="6265"/>
                  <a:pt x="8744" y="6483"/>
                  <a:pt x="8327" y="6920"/>
                </a:cubicBezTo>
                <a:cubicBezTo>
                  <a:pt x="7491" y="7794"/>
                  <a:pt x="7491" y="9212"/>
                  <a:pt x="8327" y="10086"/>
                </a:cubicBezTo>
                <a:cubicBezTo>
                  <a:pt x="8383" y="10145"/>
                  <a:pt x="8443" y="10199"/>
                  <a:pt x="8504" y="10251"/>
                </a:cubicBezTo>
                <a:cubicBezTo>
                  <a:pt x="7514" y="10818"/>
                  <a:pt x="6752" y="11770"/>
                  <a:pt x="6364" y="12894"/>
                </a:cubicBezTo>
                <a:cubicBezTo>
                  <a:pt x="6269" y="13169"/>
                  <a:pt x="6186" y="13450"/>
                  <a:pt x="6124" y="13739"/>
                </a:cubicBezTo>
                <a:cubicBezTo>
                  <a:pt x="6060" y="14039"/>
                  <a:pt x="6018" y="14347"/>
                  <a:pt x="6000" y="14659"/>
                </a:cubicBezTo>
                <a:cubicBezTo>
                  <a:pt x="5985" y="14803"/>
                  <a:pt x="6027" y="14946"/>
                  <a:pt x="6117" y="15056"/>
                </a:cubicBezTo>
                <a:cubicBezTo>
                  <a:pt x="6192" y="15146"/>
                  <a:pt x="6295" y="15206"/>
                  <a:pt x="6407" y="15226"/>
                </a:cubicBezTo>
                <a:lnTo>
                  <a:pt x="13208" y="15226"/>
                </a:lnTo>
                <a:cubicBezTo>
                  <a:pt x="13357" y="15232"/>
                  <a:pt x="13501" y="15170"/>
                  <a:pt x="13603" y="15056"/>
                </a:cubicBezTo>
                <a:cubicBezTo>
                  <a:pt x="13694" y="14954"/>
                  <a:pt x="13743" y="14820"/>
                  <a:pt x="13740" y="14681"/>
                </a:cubicBezTo>
                <a:cubicBezTo>
                  <a:pt x="13686" y="13903"/>
                  <a:pt x="13493" y="13142"/>
                  <a:pt x="13172" y="12439"/>
                </a:cubicBezTo>
                <a:cubicBezTo>
                  <a:pt x="12947" y="11946"/>
                  <a:pt x="12656" y="11484"/>
                  <a:pt x="12308" y="11093"/>
                </a:cubicBezTo>
                <a:cubicBezTo>
                  <a:pt x="11988" y="10735"/>
                  <a:pt x="11616" y="10436"/>
                  <a:pt x="11180" y="10247"/>
                </a:cubicBezTo>
                <a:cubicBezTo>
                  <a:pt x="11239" y="10197"/>
                  <a:pt x="11296" y="10143"/>
                  <a:pt x="11351" y="10086"/>
                </a:cubicBezTo>
                <a:cubicBezTo>
                  <a:pt x="12187" y="9212"/>
                  <a:pt x="12187" y="7794"/>
                  <a:pt x="11351" y="6920"/>
                </a:cubicBezTo>
                <a:cubicBezTo>
                  <a:pt x="10934" y="6483"/>
                  <a:pt x="10386" y="6265"/>
                  <a:pt x="9839" y="6265"/>
                </a:cubicBezTo>
                <a:close/>
                <a:moveTo>
                  <a:pt x="9839" y="7142"/>
                </a:moveTo>
                <a:cubicBezTo>
                  <a:pt x="10172" y="7142"/>
                  <a:pt x="10505" y="7275"/>
                  <a:pt x="10759" y="7541"/>
                </a:cubicBezTo>
                <a:cubicBezTo>
                  <a:pt x="11267" y="8072"/>
                  <a:pt x="11267" y="8934"/>
                  <a:pt x="10759" y="9465"/>
                </a:cubicBezTo>
                <a:cubicBezTo>
                  <a:pt x="10251" y="9997"/>
                  <a:pt x="9427" y="9997"/>
                  <a:pt x="8919" y="9465"/>
                </a:cubicBezTo>
                <a:cubicBezTo>
                  <a:pt x="8411" y="8934"/>
                  <a:pt x="8411" y="8072"/>
                  <a:pt x="8919" y="7541"/>
                </a:cubicBezTo>
                <a:cubicBezTo>
                  <a:pt x="9173" y="7275"/>
                  <a:pt x="9506" y="7142"/>
                  <a:pt x="9839" y="7142"/>
                </a:cubicBezTo>
                <a:close/>
                <a:moveTo>
                  <a:pt x="6029" y="9013"/>
                </a:moveTo>
                <a:cubicBezTo>
                  <a:pt x="6050" y="9154"/>
                  <a:pt x="6077" y="9294"/>
                  <a:pt x="6113" y="9432"/>
                </a:cubicBezTo>
                <a:cubicBezTo>
                  <a:pt x="6148" y="9570"/>
                  <a:pt x="6190" y="9706"/>
                  <a:pt x="6240" y="9840"/>
                </a:cubicBezTo>
                <a:cubicBezTo>
                  <a:pt x="5825" y="10292"/>
                  <a:pt x="5469" y="10802"/>
                  <a:pt x="5184" y="11354"/>
                </a:cubicBezTo>
                <a:cubicBezTo>
                  <a:pt x="4992" y="11728"/>
                  <a:pt x="4836" y="12120"/>
                  <a:pt x="4712" y="12523"/>
                </a:cubicBezTo>
                <a:lnTo>
                  <a:pt x="3451" y="12523"/>
                </a:lnTo>
                <a:cubicBezTo>
                  <a:pt x="3447" y="12058"/>
                  <a:pt x="3697" y="11266"/>
                  <a:pt x="4145" y="10548"/>
                </a:cubicBezTo>
                <a:cubicBezTo>
                  <a:pt x="4593" y="9829"/>
                  <a:pt x="5239" y="9185"/>
                  <a:pt x="6029" y="9013"/>
                </a:cubicBezTo>
                <a:close/>
                <a:moveTo>
                  <a:pt x="13645" y="9013"/>
                </a:moveTo>
                <a:cubicBezTo>
                  <a:pt x="14436" y="9185"/>
                  <a:pt x="15082" y="9829"/>
                  <a:pt x="15530" y="10548"/>
                </a:cubicBezTo>
                <a:cubicBezTo>
                  <a:pt x="15978" y="11266"/>
                  <a:pt x="16228" y="12058"/>
                  <a:pt x="16224" y="12523"/>
                </a:cubicBezTo>
                <a:lnTo>
                  <a:pt x="14963" y="12523"/>
                </a:lnTo>
                <a:cubicBezTo>
                  <a:pt x="14839" y="12120"/>
                  <a:pt x="14683" y="11728"/>
                  <a:pt x="14491" y="11354"/>
                </a:cubicBezTo>
                <a:cubicBezTo>
                  <a:pt x="14206" y="10802"/>
                  <a:pt x="13850" y="10292"/>
                  <a:pt x="13435" y="9840"/>
                </a:cubicBezTo>
                <a:cubicBezTo>
                  <a:pt x="13484" y="9706"/>
                  <a:pt x="13527" y="9570"/>
                  <a:pt x="13562" y="9432"/>
                </a:cubicBezTo>
                <a:cubicBezTo>
                  <a:pt x="13598" y="9294"/>
                  <a:pt x="13625" y="9154"/>
                  <a:pt x="13645" y="9013"/>
                </a:cubicBezTo>
                <a:close/>
                <a:moveTo>
                  <a:pt x="9893" y="10754"/>
                </a:moveTo>
                <a:cubicBezTo>
                  <a:pt x="11694" y="10775"/>
                  <a:pt x="12646" y="13184"/>
                  <a:pt x="12828" y="14310"/>
                </a:cubicBezTo>
                <a:lnTo>
                  <a:pt x="6879" y="14310"/>
                </a:lnTo>
                <a:cubicBezTo>
                  <a:pt x="6872" y="13295"/>
                  <a:pt x="8063" y="10732"/>
                  <a:pt x="9893" y="10754"/>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t/>
            </a:r>
            <a:endParaRPr b="0" i="0" sz="800" u="none" cap="none" strike="noStrike">
              <a:solidFill>
                <a:srgbClr val="252D30"/>
              </a:solidFill>
              <a:latin typeface="Arial"/>
              <a:ea typeface="Arial"/>
              <a:cs typeface="Arial"/>
              <a:sym typeface="Arial"/>
            </a:endParaRPr>
          </a:p>
        </p:txBody>
      </p:sp>
      <p:sp>
        <p:nvSpPr>
          <p:cNvPr id="1361" name="Google Shape;1361;p51"/>
          <p:cNvSpPr/>
          <p:nvPr/>
        </p:nvSpPr>
        <p:spPr>
          <a:xfrm>
            <a:off x="1484302" y="4580102"/>
            <a:ext cx="248402" cy="241704"/>
          </a:xfrm>
          <a:custGeom>
            <a:rect b="b" l="l" r="r" t="t"/>
            <a:pathLst>
              <a:path extrusionOk="0" h="21600" w="21516">
                <a:moveTo>
                  <a:pt x="16305" y="0"/>
                </a:moveTo>
                <a:cubicBezTo>
                  <a:pt x="16079" y="0"/>
                  <a:pt x="15852" y="82"/>
                  <a:pt x="15685" y="243"/>
                </a:cubicBezTo>
                <a:lnTo>
                  <a:pt x="6935" y="8658"/>
                </a:lnTo>
                <a:cubicBezTo>
                  <a:pt x="6774" y="8812"/>
                  <a:pt x="6675" y="9030"/>
                  <a:pt x="6660" y="9254"/>
                </a:cubicBezTo>
                <a:lnTo>
                  <a:pt x="6614" y="13561"/>
                </a:lnTo>
                <a:cubicBezTo>
                  <a:pt x="6614" y="13786"/>
                  <a:pt x="6691" y="14025"/>
                  <a:pt x="6866" y="14179"/>
                </a:cubicBezTo>
                <a:cubicBezTo>
                  <a:pt x="7026" y="14333"/>
                  <a:pt x="7268" y="14444"/>
                  <a:pt x="7486" y="14444"/>
                </a:cubicBezTo>
                <a:lnTo>
                  <a:pt x="7509" y="14444"/>
                </a:lnTo>
                <a:lnTo>
                  <a:pt x="11827" y="14378"/>
                </a:lnTo>
                <a:cubicBezTo>
                  <a:pt x="12061" y="14378"/>
                  <a:pt x="12287" y="14246"/>
                  <a:pt x="12447" y="14091"/>
                </a:cubicBezTo>
                <a:lnTo>
                  <a:pt x="21265" y="5588"/>
                </a:lnTo>
                <a:cubicBezTo>
                  <a:pt x="21600" y="5265"/>
                  <a:pt x="21600" y="4732"/>
                  <a:pt x="21265" y="4395"/>
                </a:cubicBezTo>
                <a:lnTo>
                  <a:pt x="16948" y="243"/>
                </a:lnTo>
                <a:cubicBezTo>
                  <a:pt x="16766" y="82"/>
                  <a:pt x="16530" y="0"/>
                  <a:pt x="16305" y="0"/>
                </a:cubicBezTo>
                <a:close/>
                <a:moveTo>
                  <a:pt x="873" y="707"/>
                </a:moveTo>
                <a:cubicBezTo>
                  <a:pt x="391" y="707"/>
                  <a:pt x="0" y="1084"/>
                  <a:pt x="0" y="1546"/>
                </a:cubicBezTo>
                <a:lnTo>
                  <a:pt x="0" y="20739"/>
                </a:lnTo>
                <a:cubicBezTo>
                  <a:pt x="0" y="21201"/>
                  <a:pt x="391" y="21600"/>
                  <a:pt x="873" y="21600"/>
                </a:cubicBezTo>
                <a:lnTo>
                  <a:pt x="17200" y="21600"/>
                </a:lnTo>
                <a:cubicBezTo>
                  <a:pt x="17681" y="21600"/>
                  <a:pt x="18073" y="21201"/>
                  <a:pt x="18073" y="20739"/>
                </a:cubicBezTo>
                <a:lnTo>
                  <a:pt x="18073" y="12898"/>
                </a:lnTo>
                <a:cubicBezTo>
                  <a:pt x="18073" y="12436"/>
                  <a:pt x="17681" y="12059"/>
                  <a:pt x="17200" y="12059"/>
                </a:cubicBezTo>
                <a:cubicBezTo>
                  <a:pt x="16719" y="12059"/>
                  <a:pt x="16328" y="12436"/>
                  <a:pt x="16328" y="12898"/>
                </a:cubicBezTo>
                <a:lnTo>
                  <a:pt x="16328" y="19899"/>
                </a:lnTo>
                <a:lnTo>
                  <a:pt x="1745" y="19899"/>
                </a:lnTo>
                <a:lnTo>
                  <a:pt x="1745" y="2385"/>
                </a:lnTo>
                <a:cubicBezTo>
                  <a:pt x="1745" y="2385"/>
                  <a:pt x="9622" y="2385"/>
                  <a:pt x="9622" y="2385"/>
                </a:cubicBezTo>
                <a:cubicBezTo>
                  <a:pt x="10104" y="2385"/>
                  <a:pt x="10495" y="2010"/>
                  <a:pt x="10495" y="1546"/>
                </a:cubicBezTo>
                <a:cubicBezTo>
                  <a:pt x="10495" y="1084"/>
                  <a:pt x="10104" y="707"/>
                  <a:pt x="9622" y="707"/>
                </a:cubicBezTo>
                <a:lnTo>
                  <a:pt x="873" y="707"/>
                </a:lnTo>
                <a:close/>
                <a:moveTo>
                  <a:pt x="16305" y="2032"/>
                </a:moveTo>
                <a:lnTo>
                  <a:pt x="19382" y="4991"/>
                </a:lnTo>
                <a:cubicBezTo>
                  <a:pt x="19382" y="4991"/>
                  <a:pt x="17200" y="7134"/>
                  <a:pt x="17200" y="7134"/>
                </a:cubicBezTo>
                <a:lnTo>
                  <a:pt x="14123" y="4130"/>
                </a:lnTo>
                <a:lnTo>
                  <a:pt x="16305" y="2032"/>
                </a:lnTo>
                <a:close/>
                <a:moveTo>
                  <a:pt x="12883" y="5323"/>
                </a:moveTo>
                <a:lnTo>
                  <a:pt x="15960" y="8326"/>
                </a:lnTo>
                <a:cubicBezTo>
                  <a:pt x="15960" y="8326"/>
                  <a:pt x="11436" y="12655"/>
                  <a:pt x="11436" y="12655"/>
                </a:cubicBezTo>
                <a:lnTo>
                  <a:pt x="8382" y="12699"/>
                </a:lnTo>
                <a:lnTo>
                  <a:pt x="8428" y="9629"/>
                </a:lnTo>
                <a:lnTo>
                  <a:pt x="12883" y="5323"/>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sp>
        <p:nvSpPr>
          <p:cNvPr id="1362" name="Google Shape;1362;p51"/>
          <p:cNvSpPr/>
          <p:nvPr/>
        </p:nvSpPr>
        <p:spPr>
          <a:xfrm>
            <a:off x="2158250" y="4588177"/>
            <a:ext cx="248382" cy="241672"/>
          </a:xfrm>
          <a:custGeom>
            <a:rect b="b" l="l" r="r" t="t"/>
            <a:pathLst>
              <a:path extrusionOk="0" h="21549" w="20634">
                <a:moveTo>
                  <a:pt x="10685" y="1"/>
                </a:moveTo>
                <a:cubicBezTo>
                  <a:pt x="10563" y="8"/>
                  <a:pt x="10450" y="74"/>
                  <a:pt x="10375" y="179"/>
                </a:cubicBezTo>
                <a:cubicBezTo>
                  <a:pt x="10316" y="262"/>
                  <a:pt x="10285" y="365"/>
                  <a:pt x="10287" y="470"/>
                </a:cubicBezTo>
                <a:lnTo>
                  <a:pt x="10287" y="21085"/>
                </a:lnTo>
                <a:cubicBezTo>
                  <a:pt x="10277" y="21229"/>
                  <a:pt x="10335" y="21370"/>
                  <a:pt x="10439" y="21459"/>
                </a:cubicBezTo>
                <a:cubicBezTo>
                  <a:pt x="10503" y="21513"/>
                  <a:pt x="10581" y="21545"/>
                  <a:pt x="10662" y="21548"/>
                </a:cubicBezTo>
                <a:cubicBezTo>
                  <a:pt x="13227" y="21586"/>
                  <a:pt x="15800" y="20535"/>
                  <a:pt x="17754" y="18399"/>
                </a:cubicBezTo>
                <a:cubicBezTo>
                  <a:pt x="21596" y="14198"/>
                  <a:pt x="21592" y="7395"/>
                  <a:pt x="17754" y="3185"/>
                </a:cubicBezTo>
                <a:cubicBezTo>
                  <a:pt x="15807" y="1049"/>
                  <a:pt x="13245" y="-14"/>
                  <a:pt x="10685" y="1"/>
                </a:cubicBezTo>
                <a:close/>
                <a:moveTo>
                  <a:pt x="6718" y="694"/>
                </a:moveTo>
                <a:cubicBezTo>
                  <a:pt x="6497" y="698"/>
                  <a:pt x="6278" y="754"/>
                  <a:pt x="6076" y="860"/>
                </a:cubicBezTo>
                <a:cubicBezTo>
                  <a:pt x="5712" y="1036"/>
                  <a:pt x="5354" y="1228"/>
                  <a:pt x="5003" y="1434"/>
                </a:cubicBezTo>
                <a:cubicBezTo>
                  <a:pt x="4637" y="1650"/>
                  <a:pt x="4276" y="1882"/>
                  <a:pt x="3962" y="2181"/>
                </a:cubicBezTo>
                <a:cubicBezTo>
                  <a:pt x="3690" y="2439"/>
                  <a:pt x="3453" y="2748"/>
                  <a:pt x="3341" y="3123"/>
                </a:cubicBezTo>
                <a:cubicBezTo>
                  <a:pt x="3194" y="3611"/>
                  <a:pt x="3276" y="4147"/>
                  <a:pt x="3559" y="4558"/>
                </a:cubicBezTo>
                <a:lnTo>
                  <a:pt x="4049" y="5137"/>
                </a:lnTo>
                <a:cubicBezTo>
                  <a:pt x="4129" y="5273"/>
                  <a:pt x="4172" y="5431"/>
                  <a:pt x="4174" y="5592"/>
                </a:cubicBezTo>
                <a:cubicBezTo>
                  <a:pt x="4177" y="5770"/>
                  <a:pt x="4130" y="5944"/>
                  <a:pt x="4039" y="6092"/>
                </a:cubicBezTo>
                <a:cubicBezTo>
                  <a:pt x="3875" y="6329"/>
                  <a:pt x="3724" y="6577"/>
                  <a:pt x="3587" y="6834"/>
                </a:cubicBezTo>
                <a:cubicBezTo>
                  <a:pt x="3455" y="7081"/>
                  <a:pt x="3336" y="7337"/>
                  <a:pt x="3231" y="7599"/>
                </a:cubicBezTo>
                <a:cubicBezTo>
                  <a:pt x="3152" y="7742"/>
                  <a:pt x="3040" y="7859"/>
                  <a:pt x="2905" y="7938"/>
                </a:cubicBezTo>
                <a:cubicBezTo>
                  <a:pt x="2704" y="8056"/>
                  <a:pt x="2467" y="8082"/>
                  <a:pt x="2248" y="8010"/>
                </a:cubicBezTo>
                <a:lnTo>
                  <a:pt x="1571" y="7902"/>
                </a:lnTo>
                <a:cubicBezTo>
                  <a:pt x="1161" y="7896"/>
                  <a:pt x="770" y="8092"/>
                  <a:pt x="508" y="8436"/>
                </a:cubicBezTo>
                <a:cubicBezTo>
                  <a:pt x="247" y="8779"/>
                  <a:pt x="147" y="9222"/>
                  <a:pt x="86" y="9662"/>
                </a:cubicBezTo>
                <a:cubicBezTo>
                  <a:pt x="30" y="10066"/>
                  <a:pt x="5" y="10473"/>
                  <a:pt x="1" y="10881"/>
                </a:cubicBezTo>
                <a:cubicBezTo>
                  <a:pt x="-4" y="11306"/>
                  <a:pt x="14" y="11734"/>
                  <a:pt x="110" y="12146"/>
                </a:cubicBezTo>
                <a:cubicBezTo>
                  <a:pt x="212" y="12586"/>
                  <a:pt x="403" y="13002"/>
                  <a:pt x="721" y="13295"/>
                </a:cubicBezTo>
                <a:cubicBezTo>
                  <a:pt x="1071" y="13617"/>
                  <a:pt x="1536" y="13751"/>
                  <a:pt x="1987" y="13659"/>
                </a:cubicBezTo>
                <a:lnTo>
                  <a:pt x="2462" y="13535"/>
                </a:lnTo>
                <a:cubicBezTo>
                  <a:pt x="2584" y="13501"/>
                  <a:pt x="2712" y="13507"/>
                  <a:pt x="2831" y="13552"/>
                </a:cubicBezTo>
                <a:cubicBezTo>
                  <a:pt x="2979" y="13608"/>
                  <a:pt x="3102" y="13722"/>
                  <a:pt x="3179" y="13871"/>
                </a:cubicBezTo>
                <a:cubicBezTo>
                  <a:pt x="3287" y="14188"/>
                  <a:pt x="3421" y="14494"/>
                  <a:pt x="3580" y="14785"/>
                </a:cubicBezTo>
                <a:cubicBezTo>
                  <a:pt x="3696" y="15000"/>
                  <a:pt x="3826" y="15205"/>
                  <a:pt x="3967" y="15400"/>
                </a:cubicBezTo>
                <a:cubicBezTo>
                  <a:pt x="4113" y="15571"/>
                  <a:pt x="4186" y="15801"/>
                  <a:pt x="4168" y="16034"/>
                </a:cubicBezTo>
                <a:cubicBezTo>
                  <a:pt x="4156" y="16204"/>
                  <a:pt x="4095" y="16365"/>
                  <a:pt x="3994" y="16495"/>
                </a:cubicBezTo>
                <a:lnTo>
                  <a:pt x="3616" y="16894"/>
                </a:lnTo>
                <a:cubicBezTo>
                  <a:pt x="3338" y="17246"/>
                  <a:pt x="3210" y="17710"/>
                  <a:pt x="3263" y="18171"/>
                </a:cubicBezTo>
                <a:cubicBezTo>
                  <a:pt x="3308" y="18553"/>
                  <a:pt x="3475" y="18905"/>
                  <a:pt x="3735" y="19165"/>
                </a:cubicBezTo>
                <a:cubicBezTo>
                  <a:pt x="4079" y="19486"/>
                  <a:pt x="4446" y="19777"/>
                  <a:pt x="4831" y="20036"/>
                </a:cubicBezTo>
                <a:cubicBezTo>
                  <a:pt x="5232" y="20307"/>
                  <a:pt x="5652" y="20542"/>
                  <a:pt x="6087" y="20739"/>
                </a:cubicBezTo>
                <a:cubicBezTo>
                  <a:pt x="6460" y="20916"/>
                  <a:pt x="6882" y="20925"/>
                  <a:pt x="7261" y="20764"/>
                </a:cubicBezTo>
                <a:cubicBezTo>
                  <a:pt x="7646" y="20600"/>
                  <a:pt x="7955" y="20276"/>
                  <a:pt x="8119" y="19863"/>
                </a:cubicBezTo>
                <a:lnTo>
                  <a:pt x="8291" y="19292"/>
                </a:lnTo>
                <a:cubicBezTo>
                  <a:pt x="8353" y="19151"/>
                  <a:pt x="8444" y="19027"/>
                  <a:pt x="8557" y="18932"/>
                </a:cubicBezTo>
                <a:cubicBezTo>
                  <a:pt x="8723" y="18791"/>
                  <a:pt x="8927" y="18716"/>
                  <a:pt x="9138" y="18720"/>
                </a:cubicBezTo>
                <a:lnTo>
                  <a:pt x="9835" y="18720"/>
                </a:lnTo>
                <a:cubicBezTo>
                  <a:pt x="10045" y="18715"/>
                  <a:pt x="10215" y="18531"/>
                  <a:pt x="10220" y="18302"/>
                </a:cubicBezTo>
                <a:cubicBezTo>
                  <a:pt x="10225" y="18064"/>
                  <a:pt x="10053" y="17867"/>
                  <a:pt x="9835" y="17861"/>
                </a:cubicBezTo>
                <a:lnTo>
                  <a:pt x="9091" y="17825"/>
                </a:lnTo>
                <a:cubicBezTo>
                  <a:pt x="8762" y="17788"/>
                  <a:pt x="8432" y="17875"/>
                  <a:pt x="8157" y="18074"/>
                </a:cubicBezTo>
                <a:cubicBezTo>
                  <a:pt x="7916" y="18248"/>
                  <a:pt x="7729" y="18499"/>
                  <a:pt x="7621" y="18792"/>
                </a:cubicBezTo>
                <a:lnTo>
                  <a:pt x="7428" y="19373"/>
                </a:lnTo>
                <a:cubicBezTo>
                  <a:pt x="7342" y="19603"/>
                  <a:pt x="7171" y="19783"/>
                  <a:pt x="6958" y="19870"/>
                </a:cubicBezTo>
                <a:cubicBezTo>
                  <a:pt x="6754" y="19953"/>
                  <a:pt x="6529" y="19943"/>
                  <a:pt x="6332" y="19843"/>
                </a:cubicBezTo>
                <a:cubicBezTo>
                  <a:pt x="6008" y="19688"/>
                  <a:pt x="5691" y="19516"/>
                  <a:pt x="5382" y="19328"/>
                </a:cubicBezTo>
                <a:cubicBezTo>
                  <a:pt x="5046" y="19123"/>
                  <a:pt x="4721" y="18900"/>
                  <a:pt x="4406" y="18659"/>
                </a:cubicBezTo>
                <a:cubicBezTo>
                  <a:pt x="4241" y="18515"/>
                  <a:pt x="4136" y="18305"/>
                  <a:pt x="4116" y="18076"/>
                </a:cubicBezTo>
                <a:cubicBezTo>
                  <a:pt x="4092" y="17814"/>
                  <a:pt x="4179" y="17555"/>
                  <a:pt x="4353" y="17372"/>
                </a:cubicBezTo>
                <a:lnTo>
                  <a:pt x="4695" y="16983"/>
                </a:lnTo>
                <a:cubicBezTo>
                  <a:pt x="4880" y="16739"/>
                  <a:pt x="4994" y="16441"/>
                  <a:pt x="5022" y="16125"/>
                </a:cubicBezTo>
                <a:cubicBezTo>
                  <a:pt x="5052" y="15787"/>
                  <a:pt x="4982" y="15448"/>
                  <a:pt x="4823" y="15156"/>
                </a:cubicBezTo>
                <a:cubicBezTo>
                  <a:pt x="4641" y="14885"/>
                  <a:pt x="4472" y="14604"/>
                  <a:pt x="4317" y="14315"/>
                </a:cubicBezTo>
                <a:cubicBezTo>
                  <a:pt x="4168" y="14037"/>
                  <a:pt x="4031" y="13752"/>
                  <a:pt x="3908" y="13460"/>
                </a:cubicBezTo>
                <a:cubicBezTo>
                  <a:pt x="3766" y="13126"/>
                  <a:pt x="3516" y="12863"/>
                  <a:pt x="3205" y="12721"/>
                </a:cubicBezTo>
                <a:cubicBezTo>
                  <a:pt x="3001" y="12628"/>
                  <a:pt x="2779" y="12591"/>
                  <a:pt x="2559" y="12614"/>
                </a:cubicBezTo>
                <a:lnTo>
                  <a:pt x="1977" y="12738"/>
                </a:lnTo>
                <a:cubicBezTo>
                  <a:pt x="1748" y="12802"/>
                  <a:pt x="1505" y="12759"/>
                  <a:pt x="1306" y="12622"/>
                </a:cubicBezTo>
                <a:cubicBezTo>
                  <a:pt x="1084" y="12468"/>
                  <a:pt x="938" y="12213"/>
                  <a:pt x="910" y="11929"/>
                </a:cubicBezTo>
                <a:cubicBezTo>
                  <a:pt x="862" y="11524"/>
                  <a:pt x="840" y="11117"/>
                  <a:pt x="842" y="10709"/>
                </a:cubicBezTo>
                <a:cubicBezTo>
                  <a:pt x="844" y="10305"/>
                  <a:pt x="871" y="9902"/>
                  <a:pt x="923" y="9502"/>
                </a:cubicBezTo>
                <a:cubicBezTo>
                  <a:pt x="941" y="9299"/>
                  <a:pt x="1033" y="9111"/>
                  <a:pt x="1178" y="8981"/>
                </a:cubicBezTo>
                <a:cubicBezTo>
                  <a:pt x="1343" y="8834"/>
                  <a:pt x="1560" y="8775"/>
                  <a:pt x="1768" y="8821"/>
                </a:cubicBezTo>
                <a:lnTo>
                  <a:pt x="2259" y="8955"/>
                </a:lnTo>
                <a:cubicBezTo>
                  <a:pt x="2542" y="9031"/>
                  <a:pt x="2840" y="9010"/>
                  <a:pt x="3111" y="8894"/>
                </a:cubicBezTo>
                <a:cubicBezTo>
                  <a:pt x="3417" y="8763"/>
                  <a:pt x="3672" y="8520"/>
                  <a:pt x="3831" y="8205"/>
                </a:cubicBezTo>
                <a:cubicBezTo>
                  <a:pt x="3996" y="7885"/>
                  <a:pt x="4163" y="7566"/>
                  <a:pt x="4332" y="7249"/>
                </a:cubicBezTo>
                <a:cubicBezTo>
                  <a:pt x="4506" y="6926"/>
                  <a:pt x="4681" y="6604"/>
                  <a:pt x="4860" y="6284"/>
                </a:cubicBezTo>
                <a:cubicBezTo>
                  <a:pt x="5002" y="5972"/>
                  <a:pt x="5050" y="5618"/>
                  <a:pt x="4994" y="5274"/>
                </a:cubicBezTo>
                <a:cubicBezTo>
                  <a:pt x="4973" y="5142"/>
                  <a:pt x="4936" y="5014"/>
                  <a:pt x="4884" y="4893"/>
                </a:cubicBezTo>
                <a:cubicBezTo>
                  <a:pt x="4820" y="4745"/>
                  <a:pt x="4734" y="4610"/>
                  <a:pt x="4628" y="4493"/>
                </a:cubicBezTo>
                <a:lnTo>
                  <a:pt x="4286" y="4077"/>
                </a:lnTo>
                <a:cubicBezTo>
                  <a:pt x="4166" y="3903"/>
                  <a:pt x="4113" y="3685"/>
                  <a:pt x="4138" y="3469"/>
                </a:cubicBezTo>
                <a:cubicBezTo>
                  <a:pt x="4162" y="3272"/>
                  <a:pt x="4249" y="3090"/>
                  <a:pt x="4385" y="2956"/>
                </a:cubicBezTo>
                <a:cubicBezTo>
                  <a:pt x="4723" y="2668"/>
                  <a:pt x="5083" y="2410"/>
                  <a:pt x="5461" y="2185"/>
                </a:cubicBezTo>
                <a:cubicBezTo>
                  <a:pt x="5796" y="1985"/>
                  <a:pt x="6144" y="1812"/>
                  <a:pt x="6503" y="1667"/>
                </a:cubicBezTo>
                <a:cubicBezTo>
                  <a:pt x="6686" y="1592"/>
                  <a:pt x="6890" y="1600"/>
                  <a:pt x="7068" y="1690"/>
                </a:cubicBezTo>
                <a:cubicBezTo>
                  <a:pt x="7254" y="1783"/>
                  <a:pt x="7396" y="1958"/>
                  <a:pt x="7458" y="2171"/>
                </a:cubicBezTo>
                <a:lnTo>
                  <a:pt x="7617" y="2767"/>
                </a:lnTo>
                <a:cubicBezTo>
                  <a:pt x="7717" y="3065"/>
                  <a:pt x="7899" y="3321"/>
                  <a:pt x="8139" y="3501"/>
                </a:cubicBezTo>
                <a:cubicBezTo>
                  <a:pt x="8380" y="3682"/>
                  <a:pt x="8666" y="3776"/>
                  <a:pt x="8958" y="3771"/>
                </a:cubicBezTo>
                <a:lnTo>
                  <a:pt x="9814" y="3771"/>
                </a:lnTo>
                <a:cubicBezTo>
                  <a:pt x="10041" y="3756"/>
                  <a:pt x="10219" y="3554"/>
                  <a:pt x="10224" y="3306"/>
                </a:cubicBezTo>
                <a:cubicBezTo>
                  <a:pt x="10229" y="3051"/>
                  <a:pt x="10050" y="2837"/>
                  <a:pt x="9817" y="2819"/>
                </a:cubicBezTo>
                <a:lnTo>
                  <a:pt x="9085" y="2819"/>
                </a:lnTo>
                <a:cubicBezTo>
                  <a:pt x="8926" y="2838"/>
                  <a:pt x="8765" y="2798"/>
                  <a:pt x="8628" y="2706"/>
                </a:cubicBezTo>
                <a:cubicBezTo>
                  <a:pt x="8478" y="2605"/>
                  <a:pt x="8367" y="2447"/>
                  <a:pt x="8317" y="2262"/>
                </a:cubicBezTo>
                <a:cubicBezTo>
                  <a:pt x="8288" y="2127"/>
                  <a:pt x="8251" y="1994"/>
                  <a:pt x="8206" y="1864"/>
                </a:cubicBezTo>
                <a:cubicBezTo>
                  <a:pt x="8163" y="1739"/>
                  <a:pt x="8112" y="1618"/>
                  <a:pt x="8054" y="1500"/>
                </a:cubicBezTo>
                <a:cubicBezTo>
                  <a:pt x="7844" y="1124"/>
                  <a:pt x="7505" y="852"/>
                  <a:pt x="7113" y="745"/>
                </a:cubicBezTo>
                <a:cubicBezTo>
                  <a:pt x="6983" y="709"/>
                  <a:pt x="6850" y="692"/>
                  <a:pt x="6718" y="694"/>
                </a:cubicBezTo>
                <a:close/>
                <a:moveTo>
                  <a:pt x="11217" y="974"/>
                </a:moveTo>
                <a:cubicBezTo>
                  <a:pt x="11249" y="976"/>
                  <a:pt x="11280" y="982"/>
                  <a:pt x="11310" y="991"/>
                </a:cubicBezTo>
                <a:cubicBezTo>
                  <a:pt x="12146" y="1339"/>
                  <a:pt x="12728" y="1825"/>
                  <a:pt x="13180" y="2415"/>
                </a:cubicBezTo>
                <a:cubicBezTo>
                  <a:pt x="13691" y="3080"/>
                  <a:pt x="14047" y="3873"/>
                  <a:pt x="14407" y="4691"/>
                </a:cubicBezTo>
                <a:lnTo>
                  <a:pt x="11124" y="4691"/>
                </a:lnTo>
                <a:lnTo>
                  <a:pt x="11124" y="979"/>
                </a:lnTo>
                <a:cubicBezTo>
                  <a:pt x="11155" y="974"/>
                  <a:pt x="11186" y="972"/>
                  <a:pt x="11217" y="974"/>
                </a:cubicBezTo>
                <a:close/>
                <a:moveTo>
                  <a:pt x="13508" y="1429"/>
                </a:moveTo>
                <a:cubicBezTo>
                  <a:pt x="14840" y="1888"/>
                  <a:pt x="16093" y="2692"/>
                  <a:pt x="17149" y="3846"/>
                </a:cubicBezTo>
                <a:cubicBezTo>
                  <a:pt x="17397" y="4116"/>
                  <a:pt x="17625" y="4399"/>
                  <a:pt x="17838" y="4691"/>
                </a:cubicBezTo>
                <a:lnTo>
                  <a:pt x="15363" y="4691"/>
                </a:lnTo>
                <a:cubicBezTo>
                  <a:pt x="15210" y="4261"/>
                  <a:pt x="15036" y="3843"/>
                  <a:pt x="14846" y="3441"/>
                </a:cubicBezTo>
                <a:cubicBezTo>
                  <a:pt x="14663" y="3055"/>
                  <a:pt x="14462" y="2680"/>
                  <a:pt x="14232" y="2324"/>
                </a:cubicBezTo>
                <a:cubicBezTo>
                  <a:pt x="14025" y="2004"/>
                  <a:pt x="13791" y="1700"/>
                  <a:pt x="13508" y="1429"/>
                </a:cubicBezTo>
                <a:close/>
                <a:moveTo>
                  <a:pt x="11124" y="5604"/>
                </a:moveTo>
                <a:lnTo>
                  <a:pt x="14757" y="5604"/>
                </a:lnTo>
                <a:cubicBezTo>
                  <a:pt x="14982" y="6314"/>
                  <a:pt x="15124" y="7055"/>
                  <a:pt x="15236" y="7801"/>
                </a:cubicBezTo>
                <a:cubicBezTo>
                  <a:pt x="15361" y="8633"/>
                  <a:pt x="15446" y="9479"/>
                  <a:pt x="15473" y="10332"/>
                </a:cubicBezTo>
                <a:lnTo>
                  <a:pt x="11124" y="10332"/>
                </a:lnTo>
                <a:lnTo>
                  <a:pt x="11124" y="5604"/>
                </a:lnTo>
                <a:close/>
                <a:moveTo>
                  <a:pt x="15649" y="5604"/>
                </a:moveTo>
                <a:lnTo>
                  <a:pt x="18427" y="5604"/>
                </a:lnTo>
                <a:cubicBezTo>
                  <a:pt x="18840" y="6328"/>
                  <a:pt x="19160" y="7098"/>
                  <a:pt x="19385" y="7893"/>
                </a:cubicBezTo>
                <a:cubicBezTo>
                  <a:pt x="19609" y="8688"/>
                  <a:pt x="19739" y="9508"/>
                  <a:pt x="19775" y="10332"/>
                </a:cubicBezTo>
                <a:lnTo>
                  <a:pt x="16265" y="10332"/>
                </a:lnTo>
                <a:cubicBezTo>
                  <a:pt x="16244" y="8855"/>
                  <a:pt x="16094" y="7373"/>
                  <a:pt x="15760" y="6010"/>
                </a:cubicBezTo>
                <a:cubicBezTo>
                  <a:pt x="15726" y="5873"/>
                  <a:pt x="15687" y="5739"/>
                  <a:pt x="15649" y="5604"/>
                </a:cubicBezTo>
                <a:close/>
                <a:moveTo>
                  <a:pt x="9579" y="7546"/>
                </a:moveTo>
                <a:cubicBezTo>
                  <a:pt x="8894" y="7604"/>
                  <a:pt x="8223" y="7916"/>
                  <a:pt x="7699" y="8488"/>
                </a:cubicBezTo>
                <a:cubicBezTo>
                  <a:pt x="6534" y="9760"/>
                  <a:pt x="6534" y="11822"/>
                  <a:pt x="7699" y="13094"/>
                </a:cubicBezTo>
                <a:cubicBezTo>
                  <a:pt x="8223" y="13667"/>
                  <a:pt x="8894" y="13979"/>
                  <a:pt x="9579" y="14036"/>
                </a:cubicBezTo>
                <a:cubicBezTo>
                  <a:pt x="9820" y="14045"/>
                  <a:pt x="10017" y="13829"/>
                  <a:pt x="10008" y="13566"/>
                </a:cubicBezTo>
                <a:cubicBezTo>
                  <a:pt x="9999" y="13317"/>
                  <a:pt x="9807" y="13123"/>
                  <a:pt x="9579" y="13133"/>
                </a:cubicBezTo>
                <a:cubicBezTo>
                  <a:pt x="9105" y="13078"/>
                  <a:pt x="8645" y="12854"/>
                  <a:pt x="8282" y="12457"/>
                </a:cubicBezTo>
                <a:cubicBezTo>
                  <a:pt x="7439" y="11537"/>
                  <a:pt x="7439" y="10045"/>
                  <a:pt x="8282" y="9125"/>
                </a:cubicBezTo>
                <a:cubicBezTo>
                  <a:pt x="8645" y="8729"/>
                  <a:pt x="9105" y="8504"/>
                  <a:pt x="9579" y="8449"/>
                </a:cubicBezTo>
                <a:cubicBezTo>
                  <a:pt x="9844" y="8458"/>
                  <a:pt x="10051" y="8201"/>
                  <a:pt x="10008" y="7915"/>
                </a:cubicBezTo>
                <a:cubicBezTo>
                  <a:pt x="9974" y="7689"/>
                  <a:pt x="9788" y="7529"/>
                  <a:pt x="9579" y="7546"/>
                </a:cubicBezTo>
                <a:close/>
                <a:moveTo>
                  <a:pt x="11124" y="11245"/>
                </a:moveTo>
                <a:lnTo>
                  <a:pt x="15477" y="11245"/>
                </a:lnTo>
                <a:cubicBezTo>
                  <a:pt x="15438" y="12818"/>
                  <a:pt x="15179" y="14400"/>
                  <a:pt x="14786" y="15844"/>
                </a:cubicBezTo>
                <a:cubicBezTo>
                  <a:pt x="14779" y="15872"/>
                  <a:pt x="14770" y="15900"/>
                  <a:pt x="14762" y="15928"/>
                </a:cubicBezTo>
                <a:lnTo>
                  <a:pt x="11124" y="15928"/>
                </a:lnTo>
                <a:lnTo>
                  <a:pt x="11124" y="11245"/>
                </a:lnTo>
                <a:close/>
                <a:moveTo>
                  <a:pt x="16261" y="11245"/>
                </a:moveTo>
                <a:lnTo>
                  <a:pt x="19775" y="11245"/>
                </a:lnTo>
                <a:cubicBezTo>
                  <a:pt x="19741" y="12061"/>
                  <a:pt x="19614" y="12872"/>
                  <a:pt x="19394" y="13659"/>
                </a:cubicBezTo>
                <a:cubicBezTo>
                  <a:pt x="19174" y="14446"/>
                  <a:pt x="18861" y="15209"/>
                  <a:pt x="18457" y="15928"/>
                </a:cubicBezTo>
                <a:lnTo>
                  <a:pt x="15633" y="15928"/>
                </a:lnTo>
                <a:cubicBezTo>
                  <a:pt x="15819" y="15250"/>
                  <a:pt x="15968" y="14560"/>
                  <a:pt x="16068" y="13858"/>
                </a:cubicBezTo>
                <a:cubicBezTo>
                  <a:pt x="16192" y="12998"/>
                  <a:pt x="16245" y="12124"/>
                  <a:pt x="16261" y="11245"/>
                </a:cubicBezTo>
                <a:close/>
                <a:moveTo>
                  <a:pt x="11124" y="16841"/>
                </a:moveTo>
                <a:lnTo>
                  <a:pt x="14475" y="16841"/>
                </a:lnTo>
                <a:cubicBezTo>
                  <a:pt x="14019" y="18145"/>
                  <a:pt x="13358" y="19320"/>
                  <a:pt x="12249" y="20108"/>
                </a:cubicBezTo>
                <a:cubicBezTo>
                  <a:pt x="11968" y="20308"/>
                  <a:pt x="11665" y="20470"/>
                  <a:pt x="11349" y="20590"/>
                </a:cubicBezTo>
                <a:cubicBezTo>
                  <a:pt x="11312" y="20598"/>
                  <a:pt x="11274" y="20603"/>
                  <a:pt x="11237" y="20606"/>
                </a:cubicBezTo>
                <a:cubicBezTo>
                  <a:pt x="11199" y="20608"/>
                  <a:pt x="11161" y="20609"/>
                  <a:pt x="11124" y="20605"/>
                </a:cubicBezTo>
                <a:lnTo>
                  <a:pt x="11124" y="16841"/>
                </a:lnTo>
                <a:close/>
                <a:moveTo>
                  <a:pt x="15357" y="16841"/>
                </a:moveTo>
                <a:lnTo>
                  <a:pt x="17874" y="16841"/>
                </a:lnTo>
                <a:cubicBezTo>
                  <a:pt x="17651" y="17152"/>
                  <a:pt x="17411" y="17452"/>
                  <a:pt x="17149" y="17738"/>
                </a:cubicBezTo>
                <a:cubicBezTo>
                  <a:pt x="16078" y="18908"/>
                  <a:pt x="14802" y="19718"/>
                  <a:pt x="13448" y="20174"/>
                </a:cubicBezTo>
                <a:cubicBezTo>
                  <a:pt x="13905" y="19737"/>
                  <a:pt x="14276" y="19217"/>
                  <a:pt x="14587" y="18650"/>
                </a:cubicBezTo>
                <a:cubicBezTo>
                  <a:pt x="14897" y="18082"/>
                  <a:pt x="15146" y="17467"/>
                  <a:pt x="15357" y="16841"/>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rPr lang="en" sz="800">
                <a:solidFill>
                  <a:srgbClr val="252D30"/>
                </a:solidFill>
              </a:rPr>
              <a:t> </a:t>
            </a:r>
            <a:endParaRPr b="0" i="0" sz="800" u="none" cap="none" strike="noStrike">
              <a:solidFill>
                <a:srgbClr val="252D30"/>
              </a:solidFill>
              <a:latin typeface="Arial"/>
              <a:ea typeface="Arial"/>
              <a:cs typeface="Arial"/>
              <a:sym typeface="Arial"/>
            </a:endParaRPr>
          </a:p>
        </p:txBody>
      </p:sp>
      <p:sp>
        <p:nvSpPr>
          <p:cNvPr id="1363" name="Google Shape;1363;p51"/>
          <p:cNvSpPr/>
          <p:nvPr/>
        </p:nvSpPr>
        <p:spPr>
          <a:xfrm>
            <a:off x="2850374" y="4580100"/>
            <a:ext cx="248400" cy="241704"/>
          </a:xfrm>
          <a:custGeom>
            <a:rect b="b" l="l" r="r" t="t"/>
            <a:pathLst>
              <a:path extrusionOk="0" h="21600" w="21600">
                <a:moveTo>
                  <a:pt x="14387" y="0"/>
                </a:moveTo>
                <a:cubicBezTo>
                  <a:pt x="13393" y="0"/>
                  <a:pt x="12598" y="903"/>
                  <a:pt x="12598" y="1998"/>
                </a:cubicBezTo>
                <a:lnTo>
                  <a:pt x="884" y="1998"/>
                </a:lnTo>
                <a:cubicBezTo>
                  <a:pt x="391" y="1998"/>
                  <a:pt x="0" y="2454"/>
                  <a:pt x="0" y="2997"/>
                </a:cubicBezTo>
                <a:cubicBezTo>
                  <a:pt x="0" y="3551"/>
                  <a:pt x="391" y="3996"/>
                  <a:pt x="884" y="3996"/>
                </a:cubicBezTo>
                <a:lnTo>
                  <a:pt x="12598" y="3996"/>
                </a:lnTo>
                <a:cubicBezTo>
                  <a:pt x="12598" y="5093"/>
                  <a:pt x="13393" y="5972"/>
                  <a:pt x="14387" y="5972"/>
                </a:cubicBezTo>
                <a:lnTo>
                  <a:pt x="16195" y="5972"/>
                </a:lnTo>
                <a:cubicBezTo>
                  <a:pt x="17189" y="5972"/>
                  <a:pt x="18003" y="5093"/>
                  <a:pt x="18003" y="3996"/>
                </a:cubicBezTo>
                <a:lnTo>
                  <a:pt x="20696" y="3996"/>
                </a:lnTo>
                <a:cubicBezTo>
                  <a:pt x="21197" y="3996"/>
                  <a:pt x="21600" y="3551"/>
                  <a:pt x="21600" y="2997"/>
                </a:cubicBezTo>
                <a:cubicBezTo>
                  <a:pt x="21600" y="2454"/>
                  <a:pt x="21197" y="1998"/>
                  <a:pt x="20696" y="1998"/>
                </a:cubicBezTo>
                <a:lnTo>
                  <a:pt x="18003" y="1998"/>
                </a:lnTo>
                <a:cubicBezTo>
                  <a:pt x="18003" y="903"/>
                  <a:pt x="17189" y="0"/>
                  <a:pt x="16195" y="0"/>
                </a:cubicBezTo>
                <a:lnTo>
                  <a:pt x="14387" y="0"/>
                </a:lnTo>
                <a:close/>
                <a:moveTo>
                  <a:pt x="14387" y="1998"/>
                </a:moveTo>
                <a:lnTo>
                  <a:pt x="16195" y="1998"/>
                </a:lnTo>
                <a:lnTo>
                  <a:pt x="16195" y="3996"/>
                </a:lnTo>
                <a:lnTo>
                  <a:pt x="14387" y="3996"/>
                </a:lnTo>
                <a:cubicBezTo>
                  <a:pt x="14387" y="3996"/>
                  <a:pt x="14387" y="1998"/>
                  <a:pt x="14387" y="1998"/>
                </a:cubicBezTo>
                <a:close/>
                <a:moveTo>
                  <a:pt x="5385" y="7814"/>
                </a:moveTo>
                <a:cubicBezTo>
                  <a:pt x="4392" y="7814"/>
                  <a:pt x="3597" y="8715"/>
                  <a:pt x="3597" y="9812"/>
                </a:cubicBezTo>
                <a:lnTo>
                  <a:pt x="884" y="9812"/>
                </a:lnTo>
                <a:cubicBezTo>
                  <a:pt x="391" y="9812"/>
                  <a:pt x="0" y="10267"/>
                  <a:pt x="0" y="10811"/>
                </a:cubicBezTo>
                <a:cubicBezTo>
                  <a:pt x="0" y="11365"/>
                  <a:pt x="391" y="11810"/>
                  <a:pt x="884" y="11810"/>
                </a:cubicBezTo>
                <a:lnTo>
                  <a:pt x="3597" y="11810"/>
                </a:lnTo>
                <a:cubicBezTo>
                  <a:pt x="3597" y="12908"/>
                  <a:pt x="4392" y="13786"/>
                  <a:pt x="5385" y="13786"/>
                </a:cubicBezTo>
                <a:lnTo>
                  <a:pt x="7193" y="13786"/>
                </a:lnTo>
                <a:cubicBezTo>
                  <a:pt x="8188" y="13786"/>
                  <a:pt x="9002" y="12908"/>
                  <a:pt x="9002" y="11810"/>
                </a:cubicBezTo>
                <a:lnTo>
                  <a:pt x="20696" y="11810"/>
                </a:lnTo>
                <a:cubicBezTo>
                  <a:pt x="21197" y="11810"/>
                  <a:pt x="21600" y="11365"/>
                  <a:pt x="21600" y="10811"/>
                </a:cubicBezTo>
                <a:cubicBezTo>
                  <a:pt x="21600" y="10267"/>
                  <a:pt x="21197" y="9812"/>
                  <a:pt x="20696" y="9812"/>
                </a:cubicBezTo>
                <a:lnTo>
                  <a:pt x="9002" y="9812"/>
                </a:lnTo>
                <a:cubicBezTo>
                  <a:pt x="9002" y="8715"/>
                  <a:pt x="8188" y="7814"/>
                  <a:pt x="7193" y="7814"/>
                </a:cubicBezTo>
                <a:lnTo>
                  <a:pt x="5385" y="7814"/>
                </a:lnTo>
                <a:close/>
                <a:moveTo>
                  <a:pt x="5385" y="9812"/>
                </a:moveTo>
                <a:lnTo>
                  <a:pt x="7193" y="9812"/>
                </a:lnTo>
                <a:cubicBezTo>
                  <a:pt x="7193" y="9812"/>
                  <a:pt x="7193" y="11810"/>
                  <a:pt x="7193" y="11810"/>
                </a:cubicBezTo>
                <a:lnTo>
                  <a:pt x="5385" y="11810"/>
                </a:lnTo>
                <a:lnTo>
                  <a:pt x="5385" y="9812"/>
                </a:lnTo>
                <a:close/>
                <a:moveTo>
                  <a:pt x="10790" y="15628"/>
                </a:moveTo>
                <a:cubicBezTo>
                  <a:pt x="9796" y="15628"/>
                  <a:pt x="9002" y="16530"/>
                  <a:pt x="9002" y="17626"/>
                </a:cubicBezTo>
                <a:lnTo>
                  <a:pt x="884" y="17626"/>
                </a:lnTo>
                <a:cubicBezTo>
                  <a:pt x="391" y="17626"/>
                  <a:pt x="0" y="18072"/>
                  <a:pt x="0" y="18625"/>
                </a:cubicBezTo>
                <a:cubicBezTo>
                  <a:pt x="0" y="19167"/>
                  <a:pt x="391" y="19624"/>
                  <a:pt x="884" y="19624"/>
                </a:cubicBezTo>
                <a:lnTo>
                  <a:pt x="9002" y="19624"/>
                </a:lnTo>
                <a:cubicBezTo>
                  <a:pt x="9002" y="20719"/>
                  <a:pt x="9796" y="21600"/>
                  <a:pt x="10790" y="21600"/>
                </a:cubicBezTo>
                <a:lnTo>
                  <a:pt x="12598" y="21600"/>
                </a:lnTo>
                <a:cubicBezTo>
                  <a:pt x="13592" y="21600"/>
                  <a:pt x="14387" y="20719"/>
                  <a:pt x="14387" y="19624"/>
                </a:cubicBezTo>
                <a:lnTo>
                  <a:pt x="20696" y="19624"/>
                </a:lnTo>
                <a:cubicBezTo>
                  <a:pt x="21197" y="19624"/>
                  <a:pt x="21600" y="19167"/>
                  <a:pt x="21600" y="18625"/>
                </a:cubicBezTo>
                <a:cubicBezTo>
                  <a:pt x="21600" y="18072"/>
                  <a:pt x="21197" y="17626"/>
                  <a:pt x="20696" y="17626"/>
                </a:cubicBezTo>
                <a:lnTo>
                  <a:pt x="14387" y="17626"/>
                </a:lnTo>
                <a:cubicBezTo>
                  <a:pt x="14387" y="16530"/>
                  <a:pt x="13592" y="15628"/>
                  <a:pt x="12598" y="15628"/>
                </a:cubicBezTo>
                <a:lnTo>
                  <a:pt x="10790" y="15628"/>
                </a:lnTo>
                <a:close/>
                <a:moveTo>
                  <a:pt x="10790" y="17626"/>
                </a:moveTo>
                <a:lnTo>
                  <a:pt x="12598" y="17626"/>
                </a:lnTo>
                <a:cubicBezTo>
                  <a:pt x="12598" y="17626"/>
                  <a:pt x="12598" y="19624"/>
                  <a:pt x="12598" y="19624"/>
                </a:cubicBezTo>
                <a:lnTo>
                  <a:pt x="10790" y="19624"/>
                </a:lnTo>
                <a:lnTo>
                  <a:pt x="10790" y="17626"/>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grpSp>
        <p:nvGrpSpPr>
          <p:cNvPr id="1364" name="Google Shape;1364;p51"/>
          <p:cNvGrpSpPr/>
          <p:nvPr/>
        </p:nvGrpSpPr>
        <p:grpSpPr>
          <a:xfrm>
            <a:off x="4539389" y="4626099"/>
            <a:ext cx="248409" cy="204075"/>
            <a:chOff x="10466075" y="2969325"/>
            <a:chExt cx="823639" cy="566875"/>
          </a:xfrm>
        </p:grpSpPr>
        <p:cxnSp>
          <p:nvCxnSpPr>
            <p:cNvPr id="1365" name="Google Shape;1365;p51"/>
            <p:cNvCxnSpPr/>
            <p:nvPr/>
          </p:nvCxnSpPr>
          <p:spPr>
            <a:xfrm flipH="1" rot="10800000">
              <a:off x="10616214" y="3014625"/>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366" name="Google Shape;1366;p51"/>
            <p:cNvGrpSpPr/>
            <p:nvPr/>
          </p:nvGrpSpPr>
          <p:grpSpPr>
            <a:xfrm>
              <a:off x="10466075" y="2969325"/>
              <a:ext cx="68850" cy="95400"/>
              <a:chOff x="10480350" y="2969325"/>
              <a:chExt cx="68850" cy="95400"/>
            </a:xfrm>
          </p:grpSpPr>
          <p:cxnSp>
            <p:nvCxnSpPr>
              <p:cNvPr id="1367" name="Google Shape;1367;p51"/>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368" name="Google Shape;1368;p51"/>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1369" name="Google Shape;1369;p51"/>
            <p:cNvCxnSpPr/>
            <p:nvPr/>
          </p:nvCxnSpPr>
          <p:spPr>
            <a:xfrm flipH="1" rot="10800000">
              <a:off x="10616214" y="3171783"/>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370" name="Google Shape;1370;p51"/>
            <p:cNvGrpSpPr/>
            <p:nvPr/>
          </p:nvGrpSpPr>
          <p:grpSpPr>
            <a:xfrm>
              <a:off x="10466075" y="3126483"/>
              <a:ext cx="68850" cy="95400"/>
              <a:chOff x="10480350" y="2969325"/>
              <a:chExt cx="68850" cy="95400"/>
            </a:xfrm>
          </p:grpSpPr>
          <p:cxnSp>
            <p:nvCxnSpPr>
              <p:cNvPr id="1371" name="Google Shape;1371;p51"/>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372" name="Google Shape;1372;p51"/>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1373" name="Google Shape;1373;p51"/>
            <p:cNvCxnSpPr/>
            <p:nvPr/>
          </p:nvCxnSpPr>
          <p:spPr>
            <a:xfrm flipH="1" rot="10800000">
              <a:off x="10604200" y="3328942"/>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374" name="Google Shape;1374;p51"/>
            <p:cNvGrpSpPr/>
            <p:nvPr/>
          </p:nvGrpSpPr>
          <p:grpSpPr>
            <a:xfrm>
              <a:off x="10466075" y="3283642"/>
              <a:ext cx="68850" cy="95400"/>
              <a:chOff x="10480350" y="2969325"/>
              <a:chExt cx="68850" cy="95400"/>
            </a:xfrm>
          </p:grpSpPr>
          <p:cxnSp>
            <p:nvCxnSpPr>
              <p:cNvPr id="1375" name="Google Shape;1375;p51"/>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376" name="Google Shape;1376;p51"/>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1377" name="Google Shape;1377;p51"/>
            <p:cNvCxnSpPr/>
            <p:nvPr/>
          </p:nvCxnSpPr>
          <p:spPr>
            <a:xfrm flipH="1" rot="10800000">
              <a:off x="10608198" y="3486100"/>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378" name="Google Shape;1378;p51"/>
            <p:cNvGrpSpPr/>
            <p:nvPr/>
          </p:nvGrpSpPr>
          <p:grpSpPr>
            <a:xfrm>
              <a:off x="10466075" y="3440800"/>
              <a:ext cx="68850" cy="95400"/>
              <a:chOff x="10480350" y="2969325"/>
              <a:chExt cx="68850" cy="95400"/>
            </a:xfrm>
          </p:grpSpPr>
          <p:cxnSp>
            <p:nvCxnSpPr>
              <p:cNvPr id="1379" name="Google Shape;1379;p51"/>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380" name="Google Shape;1380;p51"/>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grpSp>
      <p:grpSp>
        <p:nvGrpSpPr>
          <p:cNvPr id="1381" name="Google Shape;1381;p51"/>
          <p:cNvGrpSpPr/>
          <p:nvPr/>
        </p:nvGrpSpPr>
        <p:grpSpPr>
          <a:xfrm>
            <a:off x="3721700" y="4475193"/>
            <a:ext cx="194851" cy="241710"/>
            <a:chOff x="6591159" y="2063137"/>
            <a:chExt cx="383868" cy="555399"/>
          </a:xfrm>
        </p:grpSpPr>
        <p:grpSp>
          <p:nvGrpSpPr>
            <p:cNvPr id="1382" name="Google Shape;1382;p51"/>
            <p:cNvGrpSpPr/>
            <p:nvPr/>
          </p:nvGrpSpPr>
          <p:grpSpPr>
            <a:xfrm>
              <a:off x="6607898" y="2063137"/>
              <a:ext cx="367129" cy="555399"/>
              <a:chOff x="8807775" y="2702950"/>
              <a:chExt cx="528700" cy="799825"/>
            </a:xfrm>
          </p:grpSpPr>
          <p:grpSp>
            <p:nvGrpSpPr>
              <p:cNvPr id="1383" name="Google Shape;1383;p51"/>
              <p:cNvGrpSpPr/>
              <p:nvPr/>
            </p:nvGrpSpPr>
            <p:grpSpPr>
              <a:xfrm>
                <a:off x="8807775" y="3012575"/>
                <a:ext cx="528700" cy="490200"/>
                <a:chOff x="8436300" y="2957850"/>
                <a:chExt cx="528700" cy="490200"/>
              </a:xfrm>
            </p:grpSpPr>
            <p:sp>
              <p:nvSpPr>
                <p:cNvPr id="1384" name="Google Shape;1384;p51"/>
                <p:cNvSpPr/>
                <p:nvPr/>
              </p:nvSpPr>
              <p:spPr>
                <a:xfrm>
                  <a:off x="8436300" y="3188250"/>
                  <a:ext cx="85800" cy="25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1"/>
                <p:cNvSpPr/>
                <p:nvPr/>
              </p:nvSpPr>
              <p:spPr>
                <a:xfrm>
                  <a:off x="8583933" y="3069150"/>
                  <a:ext cx="85800" cy="37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1"/>
                <p:cNvSpPr/>
                <p:nvPr/>
              </p:nvSpPr>
              <p:spPr>
                <a:xfrm>
                  <a:off x="8731567" y="3130950"/>
                  <a:ext cx="85800" cy="31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1"/>
                <p:cNvSpPr/>
                <p:nvPr/>
              </p:nvSpPr>
              <p:spPr>
                <a:xfrm>
                  <a:off x="8879200" y="2957850"/>
                  <a:ext cx="85800" cy="4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51"/>
              <p:cNvSpPr/>
              <p:nvPr/>
            </p:nvSpPr>
            <p:spPr>
              <a:xfrm rot="2118033">
                <a:off x="9039462" y="2738891"/>
                <a:ext cx="219082" cy="298318"/>
              </a:xfrm>
              <a:prstGeom prst="bentUpArrow">
                <a:avLst>
                  <a:gd fmla="val 25000" name="adj1"/>
                  <a:gd fmla="val 25000" name="adj2"/>
                  <a:gd fmla="val 2500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9" name="Google Shape;1389;p51"/>
            <p:cNvSpPr/>
            <p:nvPr/>
          </p:nvSpPr>
          <p:spPr>
            <a:xfrm rot="2264808">
              <a:off x="6661536" y="2184883"/>
              <a:ext cx="47046" cy="246385"/>
            </a:xfrm>
            <a:prstGeom prst="rect">
              <a:avLst/>
            </a:prstGeom>
            <a:solidFill>
              <a:srgbClr val="F2F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0" name="Google Shape;1390;p51"/>
          <p:cNvSpPr txBox="1"/>
          <p:nvPr/>
        </p:nvSpPr>
        <p:spPr>
          <a:xfrm>
            <a:off x="3250914" y="4126100"/>
            <a:ext cx="1136400" cy="1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ExtraBold"/>
                <a:ea typeface="Nunito ExtraBold"/>
                <a:cs typeface="Nunito ExtraBold"/>
                <a:sym typeface="Nunito ExtraBold"/>
              </a:rPr>
              <a:t>Résultats</a:t>
            </a:r>
            <a:endParaRPr>
              <a:solidFill>
                <a:srgbClr val="FFFFFF"/>
              </a:solidFill>
              <a:latin typeface="Nunito ExtraBold"/>
              <a:ea typeface="Nunito ExtraBold"/>
              <a:cs typeface="Nunito ExtraBold"/>
              <a:sym typeface="Nunito ExtraBold"/>
            </a:endParaRPr>
          </a:p>
        </p:txBody>
      </p:sp>
      <p:sp>
        <p:nvSpPr>
          <p:cNvPr id="1391" name="Google Shape;1391;p5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92" name="Google Shape;1392;p51"/>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393" name="Google Shape;1393;p51"/>
          <p:cNvSpPr txBox="1"/>
          <p:nvPr>
            <p:ph idx="1" type="body"/>
          </p:nvPr>
        </p:nvSpPr>
        <p:spPr>
          <a:xfrm>
            <a:off x="1243200" y="1497675"/>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Parfois les </a:t>
            </a:r>
            <a:r>
              <a:rPr lang="en"/>
              <a:t>modèles</a:t>
            </a:r>
            <a:r>
              <a:rPr lang="en"/>
              <a:t> simples bien </a:t>
            </a:r>
            <a:r>
              <a:rPr lang="en"/>
              <a:t>paramétrés</a:t>
            </a:r>
            <a:r>
              <a:rPr lang="en"/>
              <a:t> donnent </a:t>
            </a:r>
            <a:r>
              <a:rPr lang="en"/>
              <a:t>d'excellent</a:t>
            </a:r>
            <a:r>
              <a:rPr lang="en"/>
              <a:t> résultats</a:t>
            </a:r>
            <a:endParaRPr/>
          </a:p>
          <a:p>
            <a:pPr indent="-311150" lvl="0" marL="457200" rtl="0" algn="l">
              <a:spcBef>
                <a:spcPts val="0"/>
              </a:spcBef>
              <a:spcAft>
                <a:spcPts val="0"/>
              </a:spcAft>
              <a:buSzPts val="1300"/>
              <a:buChar char="-"/>
            </a:pPr>
            <a:r>
              <a:rPr lang="en"/>
              <a:t>Preprocessing est trés important : garbage in …. Garbage out</a:t>
            </a:r>
            <a:endParaRPr/>
          </a:p>
          <a:p>
            <a:pPr indent="0" lvl="0" marL="0" rtl="0" algn="l">
              <a:spcBef>
                <a:spcPts val="16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7" name="Shape 1397"/>
        <p:cNvGrpSpPr/>
        <p:nvPr/>
      </p:nvGrpSpPr>
      <p:grpSpPr>
        <a:xfrm>
          <a:off x="0" y="0"/>
          <a:ext cx="0" cy="0"/>
          <a:chOff x="0" y="0"/>
          <a:chExt cx="0" cy="0"/>
        </a:xfrm>
      </p:grpSpPr>
      <p:sp>
        <p:nvSpPr>
          <p:cNvPr id="1398" name="Google Shape;1398;p52"/>
          <p:cNvSpPr txBox="1"/>
          <p:nvPr/>
        </p:nvSpPr>
        <p:spPr>
          <a:xfrm>
            <a:off x="3250927" y="4202300"/>
            <a:ext cx="1136400" cy="1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Nunito ExtraBold"/>
                <a:ea typeface="Nunito ExtraBold"/>
                <a:cs typeface="Nunito ExtraBold"/>
                <a:sym typeface="Nunito ExtraBold"/>
              </a:rPr>
              <a:t>Intelligence Artificielles</a:t>
            </a:r>
            <a:endParaRPr sz="1000">
              <a:solidFill>
                <a:srgbClr val="FFFFFF"/>
              </a:solidFill>
              <a:latin typeface="Nunito ExtraBold"/>
              <a:ea typeface="Nunito ExtraBold"/>
              <a:cs typeface="Nunito ExtraBold"/>
              <a:sym typeface="Nunito ExtraBold"/>
            </a:endParaRPr>
          </a:p>
        </p:txBody>
      </p:sp>
      <p:pic>
        <p:nvPicPr>
          <p:cNvPr id="1399" name="Google Shape;1399;p52"/>
          <p:cNvPicPr preferRelativeResize="0"/>
          <p:nvPr/>
        </p:nvPicPr>
        <p:blipFill>
          <a:blip r:embed="rId3">
            <a:alphaModFix/>
          </a:blip>
          <a:stretch>
            <a:fillRect/>
          </a:stretch>
        </p:blipFill>
        <p:spPr>
          <a:xfrm>
            <a:off x="625975" y="4511138"/>
            <a:ext cx="544380" cy="527250"/>
          </a:xfrm>
          <a:prstGeom prst="rect">
            <a:avLst/>
          </a:prstGeom>
          <a:noFill/>
          <a:ln>
            <a:noFill/>
          </a:ln>
        </p:spPr>
      </p:pic>
      <p:pic>
        <p:nvPicPr>
          <p:cNvPr id="1400" name="Google Shape;1400;p52"/>
          <p:cNvPicPr preferRelativeResize="0"/>
          <p:nvPr/>
        </p:nvPicPr>
        <p:blipFill>
          <a:blip r:embed="rId4">
            <a:alphaModFix/>
          </a:blip>
          <a:stretch>
            <a:fillRect/>
          </a:stretch>
        </p:blipFill>
        <p:spPr>
          <a:xfrm>
            <a:off x="1318114" y="4511138"/>
            <a:ext cx="544380" cy="527250"/>
          </a:xfrm>
          <a:prstGeom prst="rect">
            <a:avLst/>
          </a:prstGeom>
          <a:noFill/>
          <a:ln>
            <a:noFill/>
          </a:ln>
        </p:spPr>
      </p:pic>
      <p:pic>
        <p:nvPicPr>
          <p:cNvPr id="1401" name="Google Shape;1401;p52"/>
          <p:cNvPicPr preferRelativeResize="0"/>
          <p:nvPr/>
        </p:nvPicPr>
        <p:blipFill>
          <a:blip r:embed="rId3">
            <a:alphaModFix/>
          </a:blip>
          <a:stretch>
            <a:fillRect/>
          </a:stretch>
        </p:blipFill>
        <p:spPr>
          <a:xfrm>
            <a:off x="2010253" y="4511138"/>
            <a:ext cx="544380" cy="527250"/>
          </a:xfrm>
          <a:prstGeom prst="rect">
            <a:avLst/>
          </a:prstGeom>
          <a:noFill/>
          <a:ln>
            <a:noFill/>
          </a:ln>
        </p:spPr>
      </p:pic>
      <p:pic>
        <p:nvPicPr>
          <p:cNvPr id="1402" name="Google Shape;1402;p52"/>
          <p:cNvPicPr preferRelativeResize="0"/>
          <p:nvPr/>
        </p:nvPicPr>
        <p:blipFill>
          <a:blip r:embed="rId4">
            <a:alphaModFix/>
          </a:blip>
          <a:stretch>
            <a:fillRect/>
          </a:stretch>
        </p:blipFill>
        <p:spPr>
          <a:xfrm>
            <a:off x="2702392" y="4511138"/>
            <a:ext cx="544380" cy="527250"/>
          </a:xfrm>
          <a:prstGeom prst="rect">
            <a:avLst/>
          </a:prstGeom>
          <a:noFill/>
          <a:ln>
            <a:noFill/>
          </a:ln>
        </p:spPr>
      </p:pic>
      <p:pic>
        <p:nvPicPr>
          <p:cNvPr id="1403" name="Google Shape;1403;p52"/>
          <p:cNvPicPr preferRelativeResize="0"/>
          <p:nvPr/>
        </p:nvPicPr>
        <p:blipFill>
          <a:blip r:embed="rId3">
            <a:alphaModFix/>
          </a:blip>
          <a:stretch>
            <a:fillRect/>
          </a:stretch>
        </p:blipFill>
        <p:spPr>
          <a:xfrm>
            <a:off x="3390184" y="4206987"/>
            <a:ext cx="857875" cy="830875"/>
          </a:xfrm>
          <a:prstGeom prst="rect">
            <a:avLst/>
          </a:prstGeom>
          <a:noFill/>
          <a:ln>
            <a:noFill/>
          </a:ln>
        </p:spPr>
      </p:pic>
      <p:pic>
        <p:nvPicPr>
          <p:cNvPr id="1404" name="Google Shape;1404;p52"/>
          <p:cNvPicPr preferRelativeResize="0"/>
          <p:nvPr/>
        </p:nvPicPr>
        <p:blipFill>
          <a:blip r:embed="rId4">
            <a:alphaModFix/>
          </a:blip>
          <a:stretch>
            <a:fillRect/>
          </a:stretch>
        </p:blipFill>
        <p:spPr>
          <a:xfrm>
            <a:off x="4391470" y="4511138"/>
            <a:ext cx="544380" cy="527250"/>
          </a:xfrm>
          <a:prstGeom prst="rect">
            <a:avLst/>
          </a:prstGeom>
          <a:noFill/>
          <a:ln>
            <a:noFill/>
          </a:ln>
        </p:spPr>
      </p:pic>
      <p:sp>
        <p:nvSpPr>
          <p:cNvPr id="1405" name="Google Shape;1405;p52"/>
          <p:cNvSpPr/>
          <p:nvPr/>
        </p:nvSpPr>
        <p:spPr>
          <a:xfrm>
            <a:off x="762588" y="4564926"/>
            <a:ext cx="246332" cy="239726"/>
          </a:xfrm>
          <a:custGeom>
            <a:rect b="b" l="l" r="r" t="t"/>
            <a:pathLst>
              <a:path extrusionOk="0" h="20595" w="19679">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moveTo>
                  <a:pt x="9401" y="879"/>
                </a:moveTo>
                <a:lnTo>
                  <a:pt x="9401" y="3079"/>
                </a:lnTo>
                <a:cubicBezTo>
                  <a:pt x="9401" y="3333"/>
                  <a:pt x="9597" y="3538"/>
                  <a:pt x="9839" y="3538"/>
                </a:cubicBezTo>
                <a:cubicBezTo>
                  <a:pt x="10081" y="3538"/>
                  <a:pt x="10277" y="3333"/>
                  <a:pt x="10277" y="3079"/>
                </a:cubicBezTo>
                <a:lnTo>
                  <a:pt x="10277" y="879"/>
                </a:lnTo>
                <a:cubicBezTo>
                  <a:pt x="12435" y="988"/>
                  <a:pt x="14563" y="1905"/>
                  <a:pt x="16211" y="3629"/>
                </a:cubicBezTo>
                <a:cubicBezTo>
                  <a:pt x="17862" y="5357"/>
                  <a:pt x="18738" y="7590"/>
                  <a:pt x="18840" y="9853"/>
                </a:cubicBezTo>
                <a:lnTo>
                  <a:pt x="17580" y="9853"/>
                </a:lnTo>
                <a:cubicBezTo>
                  <a:pt x="17338" y="9853"/>
                  <a:pt x="17142" y="10058"/>
                  <a:pt x="17142" y="10311"/>
                </a:cubicBezTo>
                <a:cubicBezTo>
                  <a:pt x="17142" y="10565"/>
                  <a:pt x="17338" y="10770"/>
                  <a:pt x="17580" y="10770"/>
                </a:cubicBezTo>
                <a:lnTo>
                  <a:pt x="18838" y="10770"/>
                </a:lnTo>
                <a:cubicBezTo>
                  <a:pt x="18731" y="13024"/>
                  <a:pt x="17855" y="15245"/>
                  <a:pt x="16211" y="16966"/>
                </a:cubicBezTo>
                <a:cubicBezTo>
                  <a:pt x="14563" y="18690"/>
                  <a:pt x="12435" y="19607"/>
                  <a:pt x="10277" y="19716"/>
                </a:cubicBezTo>
                <a:lnTo>
                  <a:pt x="10277" y="17458"/>
                </a:lnTo>
                <a:cubicBezTo>
                  <a:pt x="10277" y="17205"/>
                  <a:pt x="10081" y="16999"/>
                  <a:pt x="9839" y="16999"/>
                </a:cubicBezTo>
                <a:cubicBezTo>
                  <a:pt x="9597" y="16999"/>
                  <a:pt x="9401" y="17205"/>
                  <a:pt x="9401" y="17458"/>
                </a:cubicBezTo>
                <a:lnTo>
                  <a:pt x="9401" y="19716"/>
                </a:lnTo>
                <a:cubicBezTo>
                  <a:pt x="7243" y="19607"/>
                  <a:pt x="5115" y="18690"/>
                  <a:pt x="3467" y="16966"/>
                </a:cubicBezTo>
                <a:cubicBezTo>
                  <a:pt x="1823" y="15245"/>
                  <a:pt x="947" y="13024"/>
                  <a:pt x="840" y="10770"/>
                </a:cubicBezTo>
                <a:lnTo>
                  <a:pt x="2079" y="10770"/>
                </a:lnTo>
                <a:cubicBezTo>
                  <a:pt x="2321" y="10770"/>
                  <a:pt x="2518" y="10565"/>
                  <a:pt x="2518" y="10311"/>
                </a:cubicBezTo>
                <a:cubicBezTo>
                  <a:pt x="2518" y="10058"/>
                  <a:pt x="2321" y="9853"/>
                  <a:pt x="2079" y="9853"/>
                </a:cubicBezTo>
                <a:lnTo>
                  <a:pt x="838" y="9853"/>
                </a:lnTo>
                <a:cubicBezTo>
                  <a:pt x="940" y="7590"/>
                  <a:pt x="1816" y="5357"/>
                  <a:pt x="3467" y="3629"/>
                </a:cubicBezTo>
                <a:cubicBezTo>
                  <a:pt x="5115" y="1905"/>
                  <a:pt x="7243" y="988"/>
                  <a:pt x="9401" y="879"/>
                </a:cubicBezTo>
                <a:close/>
                <a:moveTo>
                  <a:pt x="6410" y="4479"/>
                </a:moveTo>
                <a:cubicBezTo>
                  <a:pt x="5863" y="4484"/>
                  <a:pt x="5316" y="4699"/>
                  <a:pt x="4898" y="5134"/>
                </a:cubicBezTo>
                <a:cubicBezTo>
                  <a:pt x="4061" y="6006"/>
                  <a:pt x="4062" y="7425"/>
                  <a:pt x="4898" y="8299"/>
                </a:cubicBezTo>
                <a:cubicBezTo>
                  <a:pt x="4955" y="8359"/>
                  <a:pt x="5014" y="8413"/>
                  <a:pt x="5075" y="8464"/>
                </a:cubicBezTo>
                <a:cubicBezTo>
                  <a:pt x="4085" y="9032"/>
                  <a:pt x="3323" y="9983"/>
                  <a:pt x="2936" y="11107"/>
                </a:cubicBezTo>
                <a:cubicBezTo>
                  <a:pt x="2841" y="11383"/>
                  <a:pt x="2758" y="11664"/>
                  <a:pt x="2696" y="11952"/>
                </a:cubicBezTo>
                <a:cubicBezTo>
                  <a:pt x="2631" y="12253"/>
                  <a:pt x="2589" y="12560"/>
                  <a:pt x="2572" y="12873"/>
                </a:cubicBezTo>
                <a:cubicBezTo>
                  <a:pt x="2556" y="13016"/>
                  <a:pt x="2599" y="13160"/>
                  <a:pt x="2689" y="13269"/>
                </a:cubicBezTo>
                <a:cubicBezTo>
                  <a:pt x="2763" y="13360"/>
                  <a:pt x="2866" y="13420"/>
                  <a:pt x="2979" y="13440"/>
                </a:cubicBezTo>
                <a:lnTo>
                  <a:pt x="4913" y="13435"/>
                </a:lnTo>
                <a:cubicBezTo>
                  <a:pt x="5011" y="13438"/>
                  <a:pt x="5108" y="13409"/>
                  <a:pt x="5191" y="13355"/>
                </a:cubicBezTo>
                <a:cubicBezTo>
                  <a:pt x="5279" y="13297"/>
                  <a:pt x="5347" y="13213"/>
                  <a:pt x="5387" y="13114"/>
                </a:cubicBezTo>
                <a:cubicBezTo>
                  <a:pt x="5529" y="12603"/>
                  <a:pt x="5729" y="12110"/>
                  <a:pt x="5982" y="11648"/>
                </a:cubicBezTo>
                <a:cubicBezTo>
                  <a:pt x="6270" y="11120"/>
                  <a:pt x="6626" y="10636"/>
                  <a:pt x="7038" y="10209"/>
                </a:cubicBezTo>
                <a:cubicBezTo>
                  <a:pt x="7113" y="10141"/>
                  <a:pt x="7157" y="10043"/>
                  <a:pt x="7160" y="9940"/>
                </a:cubicBezTo>
                <a:cubicBezTo>
                  <a:pt x="7161" y="9879"/>
                  <a:pt x="7149" y="9820"/>
                  <a:pt x="7122" y="9766"/>
                </a:cubicBezTo>
                <a:cubicBezTo>
                  <a:pt x="6849" y="9167"/>
                  <a:pt x="6771" y="8490"/>
                  <a:pt x="6900" y="7840"/>
                </a:cubicBezTo>
                <a:cubicBezTo>
                  <a:pt x="7047" y="7102"/>
                  <a:pt x="7451" y="6448"/>
                  <a:pt x="8032" y="6003"/>
                </a:cubicBezTo>
                <a:cubicBezTo>
                  <a:pt x="8133" y="5944"/>
                  <a:pt x="8201" y="5838"/>
                  <a:pt x="8216" y="5718"/>
                </a:cubicBezTo>
                <a:cubicBezTo>
                  <a:pt x="8224" y="5652"/>
                  <a:pt x="8216" y="5585"/>
                  <a:pt x="8191" y="5524"/>
                </a:cubicBezTo>
                <a:cubicBezTo>
                  <a:pt x="8118" y="5382"/>
                  <a:pt x="8030" y="5253"/>
                  <a:pt x="7923" y="5134"/>
                </a:cubicBezTo>
                <a:cubicBezTo>
                  <a:pt x="7518" y="4685"/>
                  <a:pt x="6963" y="4475"/>
                  <a:pt x="6410" y="4479"/>
                </a:cubicBezTo>
                <a:close/>
                <a:moveTo>
                  <a:pt x="13264" y="4479"/>
                </a:moveTo>
                <a:cubicBezTo>
                  <a:pt x="12712" y="4475"/>
                  <a:pt x="12156" y="4685"/>
                  <a:pt x="11752" y="5134"/>
                </a:cubicBezTo>
                <a:cubicBezTo>
                  <a:pt x="11645" y="5253"/>
                  <a:pt x="11557" y="5382"/>
                  <a:pt x="11484" y="5524"/>
                </a:cubicBezTo>
                <a:cubicBezTo>
                  <a:pt x="11459" y="5585"/>
                  <a:pt x="11451" y="5652"/>
                  <a:pt x="11459" y="5718"/>
                </a:cubicBezTo>
                <a:cubicBezTo>
                  <a:pt x="11474" y="5838"/>
                  <a:pt x="11542" y="5944"/>
                  <a:pt x="11643" y="6003"/>
                </a:cubicBezTo>
                <a:cubicBezTo>
                  <a:pt x="12224" y="6448"/>
                  <a:pt x="12627" y="7102"/>
                  <a:pt x="12774" y="7840"/>
                </a:cubicBezTo>
                <a:cubicBezTo>
                  <a:pt x="12904" y="8490"/>
                  <a:pt x="12826" y="9167"/>
                  <a:pt x="12553" y="9766"/>
                </a:cubicBezTo>
                <a:cubicBezTo>
                  <a:pt x="12526" y="9820"/>
                  <a:pt x="12513" y="9879"/>
                  <a:pt x="12515" y="9940"/>
                </a:cubicBezTo>
                <a:cubicBezTo>
                  <a:pt x="12517" y="10043"/>
                  <a:pt x="12562" y="10141"/>
                  <a:pt x="12636" y="10209"/>
                </a:cubicBezTo>
                <a:cubicBezTo>
                  <a:pt x="13049" y="10636"/>
                  <a:pt x="13405" y="11120"/>
                  <a:pt x="13693" y="11648"/>
                </a:cubicBezTo>
                <a:cubicBezTo>
                  <a:pt x="13946" y="12110"/>
                  <a:pt x="14146" y="12603"/>
                  <a:pt x="14288" y="13114"/>
                </a:cubicBezTo>
                <a:cubicBezTo>
                  <a:pt x="14328" y="13213"/>
                  <a:pt x="14396" y="13297"/>
                  <a:pt x="14484" y="13355"/>
                </a:cubicBezTo>
                <a:cubicBezTo>
                  <a:pt x="14567" y="13409"/>
                  <a:pt x="14663" y="13438"/>
                  <a:pt x="14762" y="13435"/>
                </a:cubicBezTo>
                <a:lnTo>
                  <a:pt x="16696" y="13440"/>
                </a:lnTo>
                <a:cubicBezTo>
                  <a:pt x="16809" y="13420"/>
                  <a:pt x="16911" y="13360"/>
                  <a:pt x="16986" y="13269"/>
                </a:cubicBezTo>
                <a:cubicBezTo>
                  <a:pt x="17076" y="13160"/>
                  <a:pt x="17119" y="13016"/>
                  <a:pt x="17103" y="12873"/>
                </a:cubicBezTo>
                <a:cubicBezTo>
                  <a:pt x="17086" y="12560"/>
                  <a:pt x="17044" y="12253"/>
                  <a:pt x="16979" y="11952"/>
                </a:cubicBezTo>
                <a:cubicBezTo>
                  <a:pt x="16917" y="11664"/>
                  <a:pt x="16834" y="11383"/>
                  <a:pt x="16739" y="11107"/>
                </a:cubicBezTo>
                <a:cubicBezTo>
                  <a:pt x="16352" y="9983"/>
                  <a:pt x="15589" y="9032"/>
                  <a:pt x="14600" y="8464"/>
                </a:cubicBezTo>
                <a:cubicBezTo>
                  <a:pt x="14661" y="8413"/>
                  <a:pt x="14720" y="8359"/>
                  <a:pt x="14777" y="8299"/>
                </a:cubicBezTo>
                <a:cubicBezTo>
                  <a:pt x="15613" y="7425"/>
                  <a:pt x="15614" y="6006"/>
                  <a:pt x="14777" y="5134"/>
                </a:cubicBezTo>
                <a:cubicBezTo>
                  <a:pt x="14359" y="4699"/>
                  <a:pt x="13811" y="4484"/>
                  <a:pt x="13264" y="4479"/>
                </a:cubicBezTo>
                <a:close/>
                <a:moveTo>
                  <a:pt x="6410" y="5355"/>
                </a:moveTo>
                <a:cubicBezTo>
                  <a:pt x="6680" y="5355"/>
                  <a:pt x="6949" y="5444"/>
                  <a:pt x="7176" y="5618"/>
                </a:cubicBezTo>
                <a:cubicBezTo>
                  <a:pt x="6633" y="6142"/>
                  <a:pt x="6249" y="6825"/>
                  <a:pt x="6083" y="7581"/>
                </a:cubicBezTo>
                <a:cubicBezTo>
                  <a:pt x="6051" y="7723"/>
                  <a:pt x="6030" y="7867"/>
                  <a:pt x="6015" y="8011"/>
                </a:cubicBezTo>
                <a:cubicBezTo>
                  <a:pt x="5823" y="7948"/>
                  <a:pt x="5643" y="7838"/>
                  <a:pt x="5491" y="7679"/>
                </a:cubicBezTo>
                <a:cubicBezTo>
                  <a:pt x="4983" y="7148"/>
                  <a:pt x="4983" y="6286"/>
                  <a:pt x="5491" y="5754"/>
                </a:cubicBezTo>
                <a:cubicBezTo>
                  <a:pt x="5745" y="5488"/>
                  <a:pt x="6078" y="5355"/>
                  <a:pt x="6410" y="5355"/>
                </a:cubicBezTo>
                <a:close/>
                <a:moveTo>
                  <a:pt x="13264" y="5355"/>
                </a:moveTo>
                <a:cubicBezTo>
                  <a:pt x="13597" y="5355"/>
                  <a:pt x="13930" y="5488"/>
                  <a:pt x="14184" y="5754"/>
                </a:cubicBezTo>
                <a:cubicBezTo>
                  <a:pt x="14692" y="6286"/>
                  <a:pt x="14692" y="7148"/>
                  <a:pt x="14184" y="7679"/>
                </a:cubicBezTo>
                <a:cubicBezTo>
                  <a:pt x="14032" y="7838"/>
                  <a:pt x="13852" y="7948"/>
                  <a:pt x="13660" y="8011"/>
                </a:cubicBezTo>
                <a:cubicBezTo>
                  <a:pt x="13645" y="7867"/>
                  <a:pt x="13624" y="7723"/>
                  <a:pt x="13592" y="7581"/>
                </a:cubicBezTo>
                <a:cubicBezTo>
                  <a:pt x="13425" y="6825"/>
                  <a:pt x="13042" y="6142"/>
                  <a:pt x="12498" y="5618"/>
                </a:cubicBezTo>
                <a:cubicBezTo>
                  <a:pt x="12726" y="5444"/>
                  <a:pt x="12995" y="5355"/>
                  <a:pt x="13264" y="5355"/>
                </a:cubicBezTo>
                <a:close/>
                <a:moveTo>
                  <a:pt x="9839" y="6265"/>
                </a:moveTo>
                <a:cubicBezTo>
                  <a:pt x="9292" y="6265"/>
                  <a:pt x="8744" y="6483"/>
                  <a:pt x="8327" y="6920"/>
                </a:cubicBezTo>
                <a:cubicBezTo>
                  <a:pt x="7491" y="7794"/>
                  <a:pt x="7491" y="9212"/>
                  <a:pt x="8327" y="10086"/>
                </a:cubicBezTo>
                <a:cubicBezTo>
                  <a:pt x="8383" y="10145"/>
                  <a:pt x="8443" y="10199"/>
                  <a:pt x="8504" y="10251"/>
                </a:cubicBezTo>
                <a:cubicBezTo>
                  <a:pt x="7514" y="10818"/>
                  <a:pt x="6752" y="11770"/>
                  <a:pt x="6364" y="12894"/>
                </a:cubicBezTo>
                <a:cubicBezTo>
                  <a:pt x="6269" y="13169"/>
                  <a:pt x="6186" y="13450"/>
                  <a:pt x="6124" y="13739"/>
                </a:cubicBezTo>
                <a:cubicBezTo>
                  <a:pt x="6060" y="14039"/>
                  <a:pt x="6018" y="14347"/>
                  <a:pt x="6000" y="14659"/>
                </a:cubicBezTo>
                <a:cubicBezTo>
                  <a:pt x="5985" y="14803"/>
                  <a:pt x="6027" y="14946"/>
                  <a:pt x="6117" y="15056"/>
                </a:cubicBezTo>
                <a:cubicBezTo>
                  <a:pt x="6192" y="15146"/>
                  <a:pt x="6295" y="15206"/>
                  <a:pt x="6407" y="15226"/>
                </a:cubicBezTo>
                <a:lnTo>
                  <a:pt x="13208" y="15226"/>
                </a:lnTo>
                <a:cubicBezTo>
                  <a:pt x="13357" y="15232"/>
                  <a:pt x="13501" y="15170"/>
                  <a:pt x="13603" y="15056"/>
                </a:cubicBezTo>
                <a:cubicBezTo>
                  <a:pt x="13694" y="14954"/>
                  <a:pt x="13743" y="14820"/>
                  <a:pt x="13740" y="14681"/>
                </a:cubicBezTo>
                <a:cubicBezTo>
                  <a:pt x="13686" y="13903"/>
                  <a:pt x="13493" y="13142"/>
                  <a:pt x="13172" y="12439"/>
                </a:cubicBezTo>
                <a:cubicBezTo>
                  <a:pt x="12947" y="11946"/>
                  <a:pt x="12656" y="11484"/>
                  <a:pt x="12308" y="11093"/>
                </a:cubicBezTo>
                <a:cubicBezTo>
                  <a:pt x="11988" y="10735"/>
                  <a:pt x="11616" y="10436"/>
                  <a:pt x="11180" y="10247"/>
                </a:cubicBezTo>
                <a:cubicBezTo>
                  <a:pt x="11239" y="10197"/>
                  <a:pt x="11296" y="10143"/>
                  <a:pt x="11351" y="10086"/>
                </a:cubicBezTo>
                <a:cubicBezTo>
                  <a:pt x="12187" y="9212"/>
                  <a:pt x="12187" y="7794"/>
                  <a:pt x="11351" y="6920"/>
                </a:cubicBezTo>
                <a:cubicBezTo>
                  <a:pt x="10934" y="6483"/>
                  <a:pt x="10386" y="6265"/>
                  <a:pt x="9839" y="6265"/>
                </a:cubicBezTo>
                <a:close/>
                <a:moveTo>
                  <a:pt x="9839" y="7142"/>
                </a:moveTo>
                <a:cubicBezTo>
                  <a:pt x="10172" y="7142"/>
                  <a:pt x="10505" y="7275"/>
                  <a:pt x="10759" y="7541"/>
                </a:cubicBezTo>
                <a:cubicBezTo>
                  <a:pt x="11267" y="8072"/>
                  <a:pt x="11267" y="8934"/>
                  <a:pt x="10759" y="9465"/>
                </a:cubicBezTo>
                <a:cubicBezTo>
                  <a:pt x="10251" y="9997"/>
                  <a:pt x="9427" y="9997"/>
                  <a:pt x="8919" y="9465"/>
                </a:cubicBezTo>
                <a:cubicBezTo>
                  <a:pt x="8411" y="8934"/>
                  <a:pt x="8411" y="8072"/>
                  <a:pt x="8919" y="7541"/>
                </a:cubicBezTo>
                <a:cubicBezTo>
                  <a:pt x="9173" y="7275"/>
                  <a:pt x="9506" y="7142"/>
                  <a:pt x="9839" y="7142"/>
                </a:cubicBezTo>
                <a:close/>
                <a:moveTo>
                  <a:pt x="6029" y="9013"/>
                </a:moveTo>
                <a:cubicBezTo>
                  <a:pt x="6050" y="9154"/>
                  <a:pt x="6077" y="9294"/>
                  <a:pt x="6113" y="9432"/>
                </a:cubicBezTo>
                <a:cubicBezTo>
                  <a:pt x="6148" y="9570"/>
                  <a:pt x="6190" y="9706"/>
                  <a:pt x="6240" y="9840"/>
                </a:cubicBezTo>
                <a:cubicBezTo>
                  <a:pt x="5825" y="10292"/>
                  <a:pt x="5469" y="10802"/>
                  <a:pt x="5184" y="11354"/>
                </a:cubicBezTo>
                <a:cubicBezTo>
                  <a:pt x="4992" y="11728"/>
                  <a:pt x="4836" y="12120"/>
                  <a:pt x="4712" y="12523"/>
                </a:cubicBezTo>
                <a:lnTo>
                  <a:pt x="3451" y="12523"/>
                </a:lnTo>
                <a:cubicBezTo>
                  <a:pt x="3447" y="12058"/>
                  <a:pt x="3697" y="11266"/>
                  <a:pt x="4145" y="10548"/>
                </a:cubicBezTo>
                <a:cubicBezTo>
                  <a:pt x="4593" y="9829"/>
                  <a:pt x="5239" y="9185"/>
                  <a:pt x="6029" y="9013"/>
                </a:cubicBezTo>
                <a:close/>
                <a:moveTo>
                  <a:pt x="13645" y="9013"/>
                </a:moveTo>
                <a:cubicBezTo>
                  <a:pt x="14436" y="9185"/>
                  <a:pt x="15082" y="9829"/>
                  <a:pt x="15530" y="10548"/>
                </a:cubicBezTo>
                <a:cubicBezTo>
                  <a:pt x="15978" y="11266"/>
                  <a:pt x="16228" y="12058"/>
                  <a:pt x="16224" y="12523"/>
                </a:cubicBezTo>
                <a:lnTo>
                  <a:pt x="14963" y="12523"/>
                </a:lnTo>
                <a:cubicBezTo>
                  <a:pt x="14839" y="12120"/>
                  <a:pt x="14683" y="11728"/>
                  <a:pt x="14491" y="11354"/>
                </a:cubicBezTo>
                <a:cubicBezTo>
                  <a:pt x="14206" y="10802"/>
                  <a:pt x="13850" y="10292"/>
                  <a:pt x="13435" y="9840"/>
                </a:cubicBezTo>
                <a:cubicBezTo>
                  <a:pt x="13484" y="9706"/>
                  <a:pt x="13527" y="9570"/>
                  <a:pt x="13562" y="9432"/>
                </a:cubicBezTo>
                <a:cubicBezTo>
                  <a:pt x="13598" y="9294"/>
                  <a:pt x="13625" y="9154"/>
                  <a:pt x="13645" y="9013"/>
                </a:cubicBezTo>
                <a:close/>
                <a:moveTo>
                  <a:pt x="9893" y="10754"/>
                </a:moveTo>
                <a:cubicBezTo>
                  <a:pt x="11694" y="10775"/>
                  <a:pt x="12646" y="13184"/>
                  <a:pt x="12828" y="14310"/>
                </a:cubicBezTo>
                <a:lnTo>
                  <a:pt x="6879" y="14310"/>
                </a:lnTo>
                <a:cubicBezTo>
                  <a:pt x="6872" y="13295"/>
                  <a:pt x="8063" y="10732"/>
                  <a:pt x="9893" y="10754"/>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t/>
            </a:r>
            <a:endParaRPr b="0" i="0" sz="800" u="none" cap="none" strike="noStrike">
              <a:solidFill>
                <a:srgbClr val="252D30"/>
              </a:solidFill>
              <a:latin typeface="Arial"/>
              <a:ea typeface="Arial"/>
              <a:cs typeface="Arial"/>
              <a:sym typeface="Arial"/>
            </a:endParaRPr>
          </a:p>
        </p:txBody>
      </p:sp>
      <p:sp>
        <p:nvSpPr>
          <p:cNvPr id="1406" name="Google Shape;1406;p52"/>
          <p:cNvSpPr/>
          <p:nvPr/>
        </p:nvSpPr>
        <p:spPr>
          <a:xfrm>
            <a:off x="1484302" y="4580102"/>
            <a:ext cx="248402" cy="241704"/>
          </a:xfrm>
          <a:custGeom>
            <a:rect b="b" l="l" r="r" t="t"/>
            <a:pathLst>
              <a:path extrusionOk="0" h="21600" w="21516">
                <a:moveTo>
                  <a:pt x="16305" y="0"/>
                </a:moveTo>
                <a:cubicBezTo>
                  <a:pt x="16079" y="0"/>
                  <a:pt x="15852" y="82"/>
                  <a:pt x="15685" y="243"/>
                </a:cubicBezTo>
                <a:lnTo>
                  <a:pt x="6935" y="8658"/>
                </a:lnTo>
                <a:cubicBezTo>
                  <a:pt x="6774" y="8812"/>
                  <a:pt x="6675" y="9030"/>
                  <a:pt x="6660" y="9254"/>
                </a:cubicBezTo>
                <a:lnTo>
                  <a:pt x="6614" y="13561"/>
                </a:lnTo>
                <a:cubicBezTo>
                  <a:pt x="6614" y="13786"/>
                  <a:pt x="6691" y="14025"/>
                  <a:pt x="6866" y="14179"/>
                </a:cubicBezTo>
                <a:cubicBezTo>
                  <a:pt x="7026" y="14333"/>
                  <a:pt x="7268" y="14444"/>
                  <a:pt x="7486" y="14444"/>
                </a:cubicBezTo>
                <a:lnTo>
                  <a:pt x="7509" y="14444"/>
                </a:lnTo>
                <a:lnTo>
                  <a:pt x="11827" y="14378"/>
                </a:lnTo>
                <a:cubicBezTo>
                  <a:pt x="12061" y="14378"/>
                  <a:pt x="12287" y="14246"/>
                  <a:pt x="12447" y="14091"/>
                </a:cubicBezTo>
                <a:lnTo>
                  <a:pt x="21265" y="5588"/>
                </a:lnTo>
                <a:cubicBezTo>
                  <a:pt x="21600" y="5265"/>
                  <a:pt x="21600" y="4732"/>
                  <a:pt x="21265" y="4395"/>
                </a:cubicBezTo>
                <a:lnTo>
                  <a:pt x="16948" y="243"/>
                </a:lnTo>
                <a:cubicBezTo>
                  <a:pt x="16766" y="82"/>
                  <a:pt x="16530" y="0"/>
                  <a:pt x="16305" y="0"/>
                </a:cubicBezTo>
                <a:close/>
                <a:moveTo>
                  <a:pt x="873" y="707"/>
                </a:moveTo>
                <a:cubicBezTo>
                  <a:pt x="391" y="707"/>
                  <a:pt x="0" y="1084"/>
                  <a:pt x="0" y="1546"/>
                </a:cubicBezTo>
                <a:lnTo>
                  <a:pt x="0" y="20739"/>
                </a:lnTo>
                <a:cubicBezTo>
                  <a:pt x="0" y="21201"/>
                  <a:pt x="391" y="21600"/>
                  <a:pt x="873" y="21600"/>
                </a:cubicBezTo>
                <a:lnTo>
                  <a:pt x="17200" y="21600"/>
                </a:lnTo>
                <a:cubicBezTo>
                  <a:pt x="17681" y="21600"/>
                  <a:pt x="18073" y="21201"/>
                  <a:pt x="18073" y="20739"/>
                </a:cubicBezTo>
                <a:lnTo>
                  <a:pt x="18073" y="12898"/>
                </a:lnTo>
                <a:cubicBezTo>
                  <a:pt x="18073" y="12436"/>
                  <a:pt x="17681" y="12059"/>
                  <a:pt x="17200" y="12059"/>
                </a:cubicBezTo>
                <a:cubicBezTo>
                  <a:pt x="16719" y="12059"/>
                  <a:pt x="16328" y="12436"/>
                  <a:pt x="16328" y="12898"/>
                </a:cubicBezTo>
                <a:lnTo>
                  <a:pt x="16328" y="19899"/>
                </a:lnTo>
                <a:lnTo>
                  <a:pt x="1745" y="19899"/>
                </a:lnTo>
                <a:lnTo>
                  <a:pt x="1745" y="2385"/>
                </a:lnTo>
                <a:cubicBezTo>
                  <a:pt x="1745" y="2385"/>
                  <a:pt x="9622" y="2385"/>
                  <a:pt x="9622" y="2385"/>
                </a:cubicBezTo>
                <a:cubicBezTo>
                  <a:pt x="10104" y="2385"/>
                  <a:pt x="10495" y="2010"/>
                  <a:pt x="10495" y="1546"/>
                </a:cubicBezTo>
                <a:cubicBezTo>
                  <a:pt x="10495" y="1084"/>
                  <a:pt x="10104" y="707"/>
                  <a:pt x="9622" y="707"/>
                </a:cubicBezTo>
                <a:lnTo>
                  <a:pt x="873" y="707"/>
                </a:lnTo>
                <a:close/>
                <a:moveTo>
                  <a:pt x="16305" y="2032"/>
                </a:moveTo>
                <a:lnTo>
                  <a:pt x="19382" y="4991"/>
                </a:lnTo>
                <a:cubicBezTo>
                  <a:pt x="19382" y="4991"/>
                  <a:pt x="17200" y="7134"/>
                  <a:pt x="17200" y="7134"/>
                </a:cubicBezTo>
                <a:lnTo>
                  <a:pt x="14123" y="4130"/>
                </a:lnTo>
                <a:lnTo>
                  <a:pt x="16305" y="2032"/>
                </a:lnTo>
                <a:close/>
                <a:moveTo>
                  <a:pt x="12883" y="5323"/>
                </a:moveTo>
                <a:lnTo>
                  <a:pt x="15960" y="8326"/>
                </a:lnTo>
                <a:cubicBezTo>
                  <a:pt x="15960" y="8326"/>
                  <a:pt x="11436" y="12655"/>
                  <a:pt x="11436" y="12655"/>
                </a:cubicBezTo>
                <a:lnTo>
                  <a:pt x="8382" y="12699"/>
                </a:lnTo>
                <a:lnTo>
                  <a:pt x="8428" y="9629"/>
                </a:lnTo>
                <a:lnTo>
                  <a:pt x="12883" y="5323"/>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sp>
        <p:nvSpPr>
          <p:cNvPr id="1407" name="Google Shape;1407;p52"/>
          <p:cNvSpPr/>
          <p:nvPr/>
        </p:nvSpPr>
        <p:spPr>
          <a:xfrm>
            <a:off x="2158250" y="4588177"/>
            <a:ext cx="248382" cy="241672"/>
          </a:xfrm>
          <a:custGeom>
            <a:rect b="b" l="l" r="r" t="t"/>
            <a:pathLst>
              <a:path extrusionOk="0" h="21549" w="20634">
                <a:moveTo>
                  <a:pt x="10685" y="1"/>
                </a:moveTo>
                <a:cubicBezTo>
                  <a:pt x="10563" y="8"/>
                  <a:pt x="10450" y="74"/>
                  <a:pt x="10375" y="179"/>
                </a:cubicBezTo>
                <a:cubicBezTo>
                  <a:pt x="10316" y="262"/>
                  <a:pt x="10285" y="365"/>
                  <a:pt x="10287" y="470"/>
                </a:cubicBezTo>
                <a:lnTo>
                  <a:pt x="10287" y="21085"/>
                </a:lnTo>
                <a:cubicBezTo>
                  <a:pt x="10277" y="21229"/>
                  <a:pt x="10335" y="21370"/>
                  <a:pt x="10439" y="21459"/>
                </a:cubicBezTo>
                <a:cubicBezTo>
                  <a:pt x="10503" y="21513"/>
                  <a:pt x="10581" y="21545"/>
                  <a:pt x="10662" y="21548"/>
                </a:cubicBezTo>
                <a:cubicBezTo>
                  <a:pt x="13227" y="21586"/>
                  <a:pt x="15800" y="20535"/>
                  <a:pt x="17754" y="18399"/>
                </a:cubicBezTo>
                <a:cubicBezTo>
                  <a:pt x="21596" y="14198"/>
                  <a:pt x="21592" y="7395"/>
                  <a:pt x="17754" y="3185"/>
                </a:cubicBezTo>
                <a:cubicBezTo>
                  <a:pt x="15807" y="1049"/>
                  <a:pt x="13245" y="-14"/>
                  <a:pt x="10685" y="1"/>
                </a:cubicBezTo>
                <a:close/>
                <a:moveTo>
                  <a:pt x="6718" y="694"/>
                </a:moveTo>
                <a:cubicBezTo>
                  <a:pt x="6497" y="698"/>
                  <a:pt x="6278" y="754"/>
                  <a:pt x="6076" y="860"/>
                </a:cubicBezTo>
                <a:cubicBezTo>
                  <a:pt x="5712" y="1036"/>
                  <a:pt x="5354" y="1228"/>
                  <a:pt x="5003" y="1434"/>
                </a:cubicBezTo>
                <a:cubicBezTo>
                  <a:pt x="4637" y="1650"/>
                  <a:pt x="4276" y="1882"/>
                  <a:pt x="3962" y="2181"/>
                </a:cubicBezTo>
                <a:cubicBezTo>
                  <a:pt x="3690" y="2439"/>
                  <a:pt x="3453" y="2748"/>
                  <a:pt x="3341" y="3123"/>
                </a:cubicBezTo>
                <a:cubicBezTo>
                  <a:pt x="3194" y="3611"/>
                  <a:pt x="3276" y="4147"/>
                  <a:pt x="3559" y="4558"/>
                </a:cubicBezTo>
                <a:lnTo>
                  <a:pt x="4049" y="5137"/>
                </a:lnTo>
                <a:cubicBezTo>
                  <a:pt x="4129" y="5273"/>
                  <a:pt x="4172" y="5431"/>
                  <a:pt x="4174" y="5592"/>
                </a:cubicBezTo>
                <a:cubicBezTo>
                  <a:pt x="4177" y="5770"/>
                  <a:pt x="4130" y="5944"/>
                  <a:pt x="4039" y="6092"/>
                </a:cubicBezTo>
                <a:cubicBezTo>
                  <a:pt x="3875" y="6329"/>
                  <a:pt x="3724" y="6577"/>
                  <a:pt x="3587" y="6834"/>
                </a:cubicBezTo>
                <a:cubicBezTo>
                  <a:pt x="3455" y="7081"/>
                  <a:pt x="3336" y="7337"/>
                  <a:pt x="3231" y="7599"/>
                </a:cubicBezTo>
                <a:cubicBezTo>
                  <a:pt x="3152" y="7742"/>
                  <a:pt x="3040" y="7859"/>
                  <a:pt x="2905" y="7938"/>
                </a:cubicBezTo>
                <a:cubicBezTo>
                  <a:pt x="2704" y="8056"/>
                  <a:pt x="2467" y="8082"/>
                  <a:pt x="2248" y="8010"/>
                </a:cubicBezTo>
                <a:lnTo>
                  <a:pt x="1571" y="7902"/>
                </a:lnTo>
                <a:cubicBezTo>
                  <a:pt x="1161" y="7896"/>
                  <a:pt x="770" y="8092"/>
                  <a:pt x="508" y="8436"/>
                </a:cubicBezTo>
                <a:cubicBezTo>
                  <a:pt x="247" y="8779"/>
                  <a:pt x="147" y="9222"/>
                  <a:pt x="86" y="9662"/>
                </a:cubicBezTo>
                <a:cubicBezTo>
                  <a:pt x="30" y="10066"/>
                  <a:pt x="5" y="10473"/>
                  <a:pt x="1" y="10881"/>
                </a:cubicBezTo>
                <a:cubicBezTo>
                  <a:pt x="-4" y="11306"/>
                  <a:pt x="14" y="11734"/>
                  <a:pt x="110" y="12146"/>
                </a:cubicBezTo>
                <a:cubicBezTo>
                  <a:pt x="212" y="12586"/>
                  <a:pt x="403" y="13002"/>
                  <a:pt x="721" y="13295"/>
                </a:cubicBezTo>
                <a:cubicBezTo>
                  <a:pt x="1071" y="13617"/>
                  <a:pt x="1536" y="13751"/>
                  <a:pt x="1987" y="13659"/>
                </a:cubicBezTo>
                <a:lnTo>
                  <a:pt x="2462" y="13535"/>
                </a:lnTo>
                <a:cubicBezTo>
                  <a:pt x="2584" y="13501"/>
                  <a:pt x="2712" y="13507"/>
                  <a:pt x="2831" y="13552"/>
                </a:cubicBezTo>
                <a:cubicBezTo>
                  <a:pt x="2979" y="13608"/>
                  <a:pt x="3102" y="13722"/>
                  <a:pt x="3179" y="13871"/>
                </a:cubicBezTo>
                <a:cubicBezTo>
                  <a:pt x="3287" y="14188"/>
                  <a:pt x="3421" y="14494"/>
                  <a:pt x="3580" y="14785"/>
                </a:cubicBezTo>
                <a:cubicBezTo>
                  <a:pt x="3696" y="15000"/>
                  <a:pt x="3826" y="15205"/>
                  <a:pt x="3967" y="15400"/>
                </a:cubicBezTo>
                <a:cubicBezTo>
                  <a:pt x="4113" y="15571"/>
                  <a:pt x="4186" y="15801"/>
                  <a:pt x="4168" y="16034"/>
                </a:cubicBezTo>
                <a:cubicBezTo>
                  <a:pt x="4156" y="16204"/>
                  <a:pt x="4095" y="16365"/>
                  <a:pt x="3994" y="16495"/>
                </a:cubicBezTo>
                <a:lnTo>
                  <a:pt x="3616" y="16894"/>
                </a:lnTo>
                <a:cubicBezTo>
                  <a:pt x="3338" y="17246"/>
                  <a:pt x="3210" y="17710"/>
                  <a:pt x="3263" y="18171"/>
                </a:cubicBezTo>
                <a:cubicBezTo>
                  <a:pt x="3308" y="18553"/>
                  <a:pt x="3475" y="18905"/>
                  <a:pt x="3735" y="19165"/>
                </a:cubicBezTo>
                <a:cubicBezTo>
                  <a:pt x="4079" y="19486"/>
                  <a:pt x="4446" y="19777"/>
                  <a:pt x="4831" y="20036"/>
                </a:cubicBezTo>
                <a:cubicBezTo>
                  <a:pt x="5232" y="20307"/>
                  <a:pt x="5652" y="20542"/>
                  <a:pt x="6087" y="20739"/>
                </a:cubicBezTo>
                <a:cubicBezTo>
                  <a:pt x="6460" y="20916"/>
                  <a:pt x="6882" y="20925"/>
                  <a:pt x="7261" y="20764"/>
                </a:cubicBezTo>
                <a:cubicBezTo>
                  <a:pt x="7646" y="20600"/>
                  <a:pt x="7955" y="20276"/>
                  <a:pt x="8119" y="19863"/>
                </a:cubicBezTo>
                <a:lnTo>
                  <a:pt x="8291" y="19292"/>
                </a:lnTo>
                <a:cubicBezTo>
                  <a:pt x="8353" y="19151"/>
                  <a:pt x="8444" y="19027"/>
                  <a:pt x="8557" y="18932"/>
                </a:cubicBezTo>
                <a:cubicBezTo>
                  <a:pt x="8723" y="18791"/>
                  <a:pt x="8927" y="18716"/>
                  <a:pt x="9138" y="18720"/>
                </a:cubicBezTo>
                <a:lnTo>
                  <a:pt x="9835" y="18720"/>
                </a:lnTo>
                <a:cubicBezTo>
                  <a:pt x="10045" y="18715"/>
                  <a:pt x="10215" y="18531"/>
                  <a:pt x="10220" y="18302"/>
                </a:cubicBezTo>
                <a:cubicBezTo>
                  <a:pt x="10225" y="18064"/>
                  <a:pt x="10053" y="17867"/>
                  <a:pt x="9835" y="17861"/>
                </a:cubicBezTo>
                <a:lnTo>
                  <a:pt x="9091" y="17825"/>
                </a:lnTo>
                <a:cubicBezTo>
                  <a:pt x="8762" y="17788"/>
                  <a:pt x="8432" y="17875"/>
                  <a:pt x="8157" y="18074"/>
                </a:cubicBezTo>
                <a:cubicBezTo>
                  <a:pt x="7916" y="18248"/>
                  <a:pt x="7729" y="18499"/>
                  <a:pt x="7621" y="18792"/>
                </a:cubicBezTo>
                <a:lnTo>
                  <a:pt x="7428" y="19373"/>
                </a:lnTo>
                <a:cubicBezTo>
                  <a:pt x="7342" y="19603"/>
                  <a:pt x="7171" y="19783"/>
                  <a:pt x="6958" y="19870"/>
                </a:cubicBezTo>
                <a:cubicBezTo>
                  <a:pt x="6754" y="19953"/>
                  <a:pt x="6529" y="19943"/>
                  <a:pt x="6332" y="19843"/>
                </a:cubicBezTo>
                <a:cubicBezTo>
                  <a:pt x="6008" y="19688"/>
                  <a:pt x="5691" y="19516"/>
                  <a:pt x="5382" y="19328"/>
                </a:cubicBezTo>
                <a:cubicBezTo>
                  <a:pt x="5046" y="19123"/>
                  <a:pt x="4721" y="18900"/>
                  <a:pt x="4406" y="18659"/>
                </a:cubicBezTo>
                <a:cubicBezTo>
                  <a:pt x="4241" y="18515"/>
                  <a:pt x="4136" y="18305"/>
                  <a:pt x="4116" y="18076"/>
                </a:cubicBezTo>
                <a:cubicBezTo>
                  <a:pt x="4092" y="17814"/>
                  <a:pt x="4179" y="17555"/>
                  <a:pt x="4353" y="17372"/>
                </a:cubicBezTo>
                <a:lnTo>
                  <a:pt x="4695" y="16983"/>
                </a:lnTo>
                <a:cubicBezTo>
                  <a:pt x="4880" y="16739"/>
                  <a:pt x="4994" y="16441"/>
                  <a:pt x="5022" y="16125"/>
                </a:cubicBezTo>
                <a:cubicBezTo>
                  <a:pt x="5052" y="15787"/>
                  <a:pt x="4982" y="15448"/>
                  <a:pt x="4823" y="15156"/>
                </a:cubicBezTo>
                <a:cubicBezTo>
                  <a:pt x="4641" y="14885"/>
                  <a:pt x="4472" y="14604"/>
                  <a:pt x="4317" y="14315"/>
                </a:cubicBezTo>
                <a:cubicBezTo>
                  <a:pt x="4168" y="14037"/>
                  <a:pt x="4031" y="13752"/>
                  <a:pt x="3908" y="13460"/>
                </a:cubicBezTo>
                <a:cubicBezTo>
                  <a:pt x="3766" y="13126"/>
                  <a:pt x="3516" y="12863"/>
                  <a:pt x="3205" y="12721"/>
                </a:cubicBezTo>
                <a:cubicBezTo>
                  <a:pt x="3001" y="12628"/>
                  <a:pt x="2779" y="12591"/>
                  <a:pt x="2559" y="12614"/>
                </a:cubicBezTo>
                <a:lnTo>
                  <a:pt x="1977" y="12738"/>
                </a:lnTo>
                <a:cubicBezTo>
                  <a:pt x="1748" y="12802"/>
                  <a:pt x="1505" y="12759"/>
                  <a:pt x="1306" y="12622"/>
                </a:cubicBezTo>
                <a:cubicBezTo>
                  <a:pt x="1084" y="12468"/>
                  <a:pt x="938" y="12213"/>
                  <a:pt x="910" y="11929"/>
                </a:cubicBezTo>
                <a:cubicBezTo>
                  <a:pt x="862" y="11524"/>
                  <a:pt x="840" y="11117"/>
                  <a:pt x="842" y="10709"/>
                </a:cubicBezTo>
                <a:cubicBezTo>
                  <a:pt x="844" y="10305"/>
                  <a:pt x="871" y="9902"/>
                  <a:pt x="923" y="9502"/>
                </a:cubicBezTo>
                <a:cubicBezTo>
                  <a:pt x="941" y="9299"/>
                  <a:pt x="1033" y="9111"/>
                  <a:pt x="1178" y="8981"/>
                </a:cubicBezTo>
                <a:cubicBezTo>
                  <a:pt x="1343" y="8834"/>
                  <a:pt x="1560" y="8775"/>
                  <a:pt x="1768" y="8821"/>
                </a:cubicBezTo>
                <a:lnTo>
                  <a:pt x="2259" y="8955"/>
                </a:lnTo>
                <a:cubicBezTo>
                  <a:pt x="2542" y="9031"/>
                  <a:pt x="2840" y="9010"/>
                  <a:pt x="3111" y="8894"/>
                </a:cubicBezTo>
                <a:cubicBezTo>
                  <a:pt x="3417" y="8763"/>
                  <a:pt x="3672" y="8520"/>
                  <a:pt x="3831" y="8205"/>
                </a:cubicBezTo>
                <a:cubicBezTo>
                  <a:pt x="3996" y="7885"/>
                  <a:pt x="4163" y="7566"/>
                  <a:pt x="4332" y="7249"/>
                </a:cubicBezTo>
                <a:cubicBezTo>
                  <a:pt x="4506" y="6926"/>
                  <a:pt x="4681" y="6604"/>
                  <a:pt x="4860" y="6284"/>
                </a:cubicBezTo>
                <a:cubicBezTo>
                  <a:pt x="5002" y="5972"/>
                  <a:pt x="5050" y="5618"/>
                  <a:pt x="4994" y="5274"/>
                </a:cubicBezTo>
                <a:cubicBezTo>
                  <a:pt x="4973" y="5142"/>
                  <a:pt x="4936" y="5014"/>
                  <a:pt x="4884" y="4893"/>
                </a:cubicBezTo>
                <a:cubicBezTo>
                  <a:pt x="4820" y="4745"/>
                  <a:pt x="4734" y="4610"/>
                  <a:pt x="4628" y="4493"/>
                </a:cubicBezTo>
                <a:lnTo>
                  <a:pt x="4286" y="4077"/>
                </a:lnTo>
                <a:cubicBezTo>
                  <a:pt x="4166" y="3903"/>
                  <a:pt x="4113" y="3685"/>
                  <a:pt x="4138" y="3469"/>
                </a:cubicBezTo>
                <a:cubicBezTo>
                  <a:pt x="4162" y="3272"/>
                  <a:pt x="4249" y="3090"/>
                  <a:pt x="4385" y="2956"/>
                </a:cubicBezTo>
                <a:cubicBezTo>
                  <a:pt x="4723" y="2668"/>
                  <a:pt x="5083" y="2410"/>
                  <a:pt x="5461" y="2185"/>
                </a:cubicBezTo>
                <a:cubicBezTo>
                  <a:pt x="5796" y="1985"/>
                  <a:pt x="6144" y="1812"/>
                  <a:pt x="6503" y="1667"/>
                </a:cubicBezTo>
                <a:cubicBezTo>
                  <a:pt x="6686" y="1592"/>
                  <a:pt x="6890" y="1600"/>
                  <a:pt x="7068" y="1690"/>
                </a:cubicBezTo>
                <a:cubicBezTo>
                  <a:pt x="7254" y="1783"/>
                  <a:pt x="7396" y="1958"/>
                  <a:pt x="7458" y="2171"/>
                </a:cubicBezTo>
                <a:lnTo>
                  <a:pt x="7617" y="2767"/>
                </a:lnTo>
                <a:cubicBezTo>
                  <a:pt x="7717" y="3065"/>
                  <a:pt x="7899" y="3321"/>
                  <a:pt x="8139" y="3501"/>
                </a:cubicBezTo>
                <a:cubicBezTo>
                  <a:pt x="8380" y="3682"/>
                  <a:pt x="8666" y="3776"/>
                  <a:pt x="8958" y="3771"/>
                </a:cubicBezTo>
                <a:lnTo>
                  <a:pt x="9814" y="3771"/>
                </a:lnTo>
                <a:cubicBezTo>
                  <a:pt x="10041" y="3756"/>
                  <a:pt x="10219" y="3554"/>
                  <a:pt x="10224" y="3306"/>
                </a:cubicBezTo>
                <a:cubicBezTo>
                  <a:pt x="10229" y="3051"/>
                  <a:pt x="10050" y="2837"/>
                  <a:pt x="9817" y="2819"/>
                </a:cubicBezTo>
                <a:lnTo>
                  <a:pt x="9085" y="2819"/>
                </a:lnTo>
                <a:cubicBezTo>
                  <a:pt x="8926" y="2838"/>
                  <a:pt x="8765" y="2798"/>
                  <a:pt x="8628" y="2706"/>
                </a:cubicBezTo>
                <a:cubicBezTo>
                  <a:pt x="8478" y="2605"/>
                  <a:pt x="8367" y="2447"/>
                  <a:pt x="8317" y="2262"/>
                </a:cubicBezTo>
                <a:cubicBezTo>
                  <a:pt x="8288" y="2127"/>
                  <a:pt x="8251" y="1994"/>
                  <a:pt x="8206" y="1864"/>
                </a:cubicBezTo>
                <a:cubicBezTo>
                  <a:pt x="8163" y="1739"/>
                  <a:pt x="8112" y="1618"/>
                  <a:pt x="8054" y="1500"/>
                </a:cubicBezTo>
                <a:cubicBezTo>
                  <a:pt x="7844" y="1124"/>
                  <a:pt x="7505" y="852"/>
                  <a:pt x="7113" y="745"/>
                </a:cubicBezTo>
                <a:cubicBezTo>
                  <a:pt x="6983" y="709"/>
                  <a:pt x="6850" y="692"/>
                  <a:pt x="6718" y="694"/>
                </a:cubicBezTo>
                <a:close/>
                <a:moveTo>
                  <a:pt x="11217" y="974"/>
                </a:moveTo>
                <a:cubicBezTo>
                  <a:pt x="11249" y="976"/>
                  <a:pt x="11280" y="982"/>
                  <a:pt x="11310" y="991"/>
                </a:cubicBezTo>
                <a:cubicBezTo>
                  <a:pt x="12146" y="1339"/>
                  <a:pt x="12728" y="1825"/>
                  <a:pt x="13180" y="2415"/>
                </a:cubicBezTo>
                <a:cubicBezTo>
                  <a:pt x="13691" y="3080"/>
                  <a:pt x="14047" y="3873"/>
                  <a:pt x="14407" y="4691"/>
                </a:cubicBezTo>
                <a:lnTo>
                  <a:pt x="11124" y="4691"/>
                </a:lnTo>
                <a:lnTo>
                  <a:pt x="11124" y="979"/>
                </a:lnTo>
                <a:cubicBezTo>
                  <a:pt x="11155" y="974"/>
                  <a:pt x="11186" y="972"/>
                  <a:pt x="11217" y="974"/>
                </a:cubicBezTo>
                <a:close/>
                <a:moveTo>
                  <a:pt x="13508" y="1429"/>
                </a:moveTo>
                <a:cubicBezTo>
                  <a:pt x="14840" y="1888"/>
                  <a:pt x="16093" y="2692"/>
                  <a:pt x="17149" y="3846"/>
                </a:cubicBezTo>
                <a:cubicBezTo>
                  <a:pt x="17397" y="4116"/>
                  <a:pt x="17625" y="4399"/>
                  <a:pt x="17838" y="4691"/>
                </a:cubicBezTo>
                <a:lnTo>
                  <a:pt x="15363" y="4691"/>
                </a:lnTo>
                <a:cubicBezTo>
                  <a:pt x="15210" y="4261"/>
                  <a:pt x="15036" y="3843"/>
                  <a:pt x="14846" y="3441"/>
                </a:cubicBezTo>
                <a:cubicBezTo>
                  <a:pt x="14663" y="3055"/>
                  <a:pt x="14462" y="2680"/>
                  <a:pt x="14232" y="2324"/>
                </a:cubicBezTo>
                <a:cubicBezTo>
                  <a:pt x="14025" y="2004"/>
                  <a:pt x="13791" y="1700"/>
                  <a:pt x="13508" y="1429"/>
                </a:cubicBezTo>
                <a:close/>
                <a:moveTo>
                  <a:pt x="11124" y="5604"/>
                </a:moveTo>
                <a:lnTo>
                  <a:pt x="14757" y="5604"/>
                </a:lnTo>
                <a:cubicBezTo>
                  <a:pt x="14982" y="6314"/>
                  <a:pt x="15124" y="7055"/>
                  <a:pt x="15236" y="7801"/>
                </a:cubicBezTo>
                <a:cubicBezTo>
                  <a:pt x="15361" y="8633"/>
                  <a:pt x="15446" y="9479"/>
                  <a:pt x="15473" y="10332"/>
                </a:cubicBezTo>
                <a:lnTo>
                  <a:pt x="11124" y="10332"/>
                </a:lnTo>
                <a:lnTo>
                  <a:pt x="11124" y="5604"/>
                </a:lnTo>
                <a:close/>
                <a:moveTo>
                  <a:pt x="15649" y="5604"/>
                </a:moveTo>
                <a:lnTo>
                  <a:pt x="18427" y="5604"/>
                </a:lnTo>
                <a:cubicBezTo>
                  <a:pt x="18840" y="6328"/>
                  <a:pt x="19160" y="7098"/>
                  <a:pt x="19385" y="7893"/>
                </a:cubicBezTo>
                <a:cubicBezTo>
                  <a:pt x="19609" y="8688"/>
                  <a:pt x="19739" y="9508"/>
                  <a:pt x="19775" y="10332"/>
                </a:cubicBezTo>
                <a:lnTo>
                  <a:pt x="16265" y="10332"/>
                </a:lnTo>
                <a:cubicBezTo>
                  <a:pt x="16244" y="8855"/>
                  <a:pt x="16094" y="7373"/>
                  <a:pt x="15760" y="6010"/>
                </a:cubicBezTo>
                <a:cubicBezTo>
                  <a:pt x="15726" y="5873"/>
                  <a:pt x="15687" y="5739"/>
                  <a:pt x="15649" y="5604"/>
                </a:cubicBezTo>
                <a:close/>
                <a:moveTo>
                  <a:pt x="9579" y="7546"/>
                </a:moveTo>
                <a:cubicBezTo>
                  <a:pt x="8894" y="7604"/>
                  <a:pt x="8223" y="7916"/>
                  <a:pt x="7699" y="8488"/>
                </a:cubicBezTo>
                <a:cubicBezTo>
                  <a:pt x="6534" y="9760"/>
                  <a:pt x="6534" y="11822"/>
                  <a:pt x="7699" y="13094"/>
                </a:cubicBezTo>
                <a:cubicBezTo>
                  <a:pt x="8223" y="13667"/>
                  <a:pt x="8894" y="13979"/>
                  <a:pt x="9579" y="14036"/>
                </a:cubicBezTo>
                <a:cubicBezTo>
                  <a:pt x="9820" y="14045"/>
                  <a:pt x="10017" y="13829"/>
                  <a:pt x="10008" y="13566"/>
                </a:cubicBezTo>
                <a:cubicBezTo>
                  <a:pt x="9999" y="13317"/>
                  <a:pt x="9807" y="13123"/>
                  <a:pt x="9579" y="13133"/>
                </a:cubicBezTo>
                <a:cubicBezTo>
                  <a:pt x="9105" y="13078"/>
                  <a:pt x="8645" y="12854"/>
                  <a:pt x="8282" y="12457"/>
                </a:cubicBezTo>
                <a:cubicBezTo>
                  <a:pt x="7439" y="11537"/>
                  <a:pt x="7439" y="10045"/>
                  <a:pt x="8282" y="9125"/>
                </a:cubicBezTo>
                <a:cubicBezTo>
                  <a:pt x="8645" y="8729"/>
                  <a:pt x="9105" y="8504"/>
                  <a:pt x="9579" y="8449"/>
                </a:cubicBezTo>
                <a:cubicBezTo>
                  <a:pt x="9844" y="8458"/>
                  <a:pt x="10051" y="8201"/>
                  <a:pt x="10008" y="7915"/>
                </a:cubicBezTo>
                <a:cubicBezTo>
                  <a:pt x="9974" y="7689"/>
                  <a:pt x="9788" y="7529"/>
                  <a:pt x="9579" y="7546"/>
                </a:cubicBezTo>
                <a:close/>
                <a:moveTo>
                  <a:pt x="11124" y="11245"/>
                </a:moveTo>
                <a:lnTo>
                  <a:pt x="15477" y="11245"/>
                </a:lnTo>
                <a:cubicBezTo>
                  <a:pt x="15438" y="12818"/>
                  <a:pt x="15179" y="14400"/>
                  <a:pt x="14786" y="15844"/>
                </a:cubicBezTo>
                <a:cubicBezTo>
                  <a:pt x="14779" y="15872"/>
                  <a:pt x="14770" y="15900"/>
                  <a:pt x="14762" y="15928"/>
                </a:cubicBezTo>
                <a:lnTo>
                  <a:pt x="11124" y="15928"/>
                </a:lnTo>
                <a:lnTo>
                  <a:pt x="11124" y="11245"/>
                </a:lnTo>
                <a:close/>
                <a:moveTo>
                  <a:pt x="16261" y="11245"/>
                </a:moveTo>
                <a:lnTo>
                  <a:pt x="19775" y="11245"/>
                </a:lnTo>
                <a:cubicBezTo>
                  <a:pt x="19741" y="12061"/>
                  <a:pt x="19614" y="12872"/>
                  <a:pt x="19394" y="13659"/>
                </a:cubicBezTo>
                <a:cubicBezTo>
                  <a:pt x="19174" y="14446"/>
                  <a:pt x="18861" y="15209"/>
                  <a:pt x="18457" y="15928"/>
                </a:cubicBezTo>
                <a:lnTo>
                  <a:pt x="15633" y="15928"/>
                </a:lnTo>
                <a:cubicBezTo>
                  <a:pt x="15819" y="15250"/>
                  <a:pt x="15968" y="14560"/>
                  <a:pt x="16068" y="13858"/>
                </a:cubicBezTo>
                <a:cubicBezTo>
                  <a:pt x="16192" y="12998"/>
                  <a:pt x="16245" y="12124"/>
                  <a:pt x="16261" y="11245"/>
                </a:cubicBezTo>
                <a:close/>
                <a:moveTo>
                  <a:pt x="11124" y="16841"/>
                </a:moveTo>
                <a:lnTo>
                  <a:pt x="14475" y="16841"/>
                </a:lnTo>
                <a:cubicBezTo>
                  <a:pt x="14019" y="18145"/>
                  <a:pt x="13358" y="19320"/>
                  <a:pt x="12249" y="20108"/>
                </a:cubicBezTo>
                <a:cubicBezTo>
                  <a:pt x="11968" y="20308"/>
                  <a:pt x="11665" y="20470"/>
                  <a:pt x="11349" y="20590"/>
                </a:cubicBezTo>
                <a:cubicBezTo>
                  <a:pt x="11312" y="20598"/>
                  <a:pt x="11274" y="20603"/>
                  <a:pt x="11237" y="20606"/>
                </a:cubicBezTo>
                <a:cubicBezTo>
                  <a:pt x="11199" y="20608"/>
                  <a:pt x="11161" y="20609"/>
                  <a:pt x="11124" y="20605"/>
                </a:cubicBezTo>
                <a:lnTo>
                  <a:pt x="11124" y="16841"/>
                </a:lnTo>
                <a:close/>
                <a:moveTo>
                  <a:pt x="15357" y="16841"/>
                </a:moveTo>
                <a:lnTo>
                  <a:pt x="17874" y="16841"/>
                </a:lnTo>
                <a:cubicBezTo>
                  <a:pt x="17651" y="17152"/>
                  <a:pt x="17411" y="17452"/>
                  <a:pt x="17149" y="17738"/>
                </a:cubicBezTo>
                <a:cubicBezTo>
                  <a:pt x="16078" y="18908"/>
                  <a:pt x="14802" y="19718"/>
                  <a:pt x="13448" y="20174"/>
                </a:cubicBezTo>
                <a:cubicBezTo>
                  <a:pt x="13905" y="19737"/>
                  <a:pt x="14276" y="19217"/>
                  <a:pt x="14587" y="18650"/>
                </a:cubicBezTo>
                <a:cubicBezTo>
                  <a:pt x="14897" y="18082"/>
                  <a:pt x="15146" y="17467"/>
                  <a:pt x="15357" y="16841"/>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rPr lang="en" sz="800">
                <a:solidFill>
                  <a:srgbClr val="252D30"/>
                </a:solidFill>
              </a:rPr>
              <a:t> </a:t>
            </a:r>
            <a:endParaRPr b="0" i="0" sz="800" u="none" cap="none" strike="noStrike">
              <a:solidFill>
                <a:srgbClr val="252D30"/>
              </a:solidFill>
              <a:latin typeface="Arial"/>
              <a:ea typeface="Arial"/>
              <a:cs typeface="Arial"/>
              <a:sym typeface="Arial"/>
            </a:endParaRPr>
          </a:p>
        </p:txBody>
      </p:sp>
      <p:sp>
        <p:nvSpPr>
          <p:cNvPr id="1408" name="Google Shape;1408;p52"/>
          <p:cNvSpPr/>
          <p:nvPr/>
        </p:nvSpPr>
        <p:spPr>
          <a:xfrm>
            <a:off x="2850374" y="4580100"/>
            <a:ext cx="248400" cy="241704"/>
          </a:xfrm>
          <a:custGeom>
            <a:rect b="b" l="l" r="r" t="t"/>
            <a:pathLst>
              <a:path extrusionOk="0" h="21600" w="21600">
                <a:moveTo>
                  <a:pt x="14387" y="0"/>
                </a:moveTo>
                <a:cubicBezTo>
                  <a:pt x="13393" y="0"/>
                  <a:pt x="12598" y="903"/>
                  <a:pt x="12598" y="1998"/>
                </a:cubicBezTo>
                <a:lnTo>
                  <a:pt x="884" y="1998"/>
                </a:lnTo>
                <a:cubicBezTo>
                  <a:pt x="391" y="1998"/>
                  <a:pt x="0" y="2454"/>
                  <a:pt x="0" y="2997"/>
                </a:cubicBezTo>
                <a:cubicBezTo>
                  <a:pt x="0" y="3551"/>
                  <a:pt x="391" y="3996"/>
                  <a:pt x="884" y="3996"/>
                </a:cubicBezTo>
                <a:lnTo>
                  <a:pt x="12598" y="3996"/>
                </a:lnTo>
                <a:cubicBezTo>
                  <a:pt x="12598" y="5093"/>
                  <a:pt x="13393" y="5972"/>
                  <a:pt x="14387" y="5972"/>
                </a:cubicBezTo>
                <a:lnTo>
                  <a:pt x="16195" y="5972"/>
                </a:lnTo>
                <a:cubicBezTo>
                  <a:pt x="17189" y="5972"/>
                  <a:pt x="18003" y="5093"/>
                  <a:pt x="18003" y="3996"/>
                </a:cubicBezTo>
                <a:lnTo>
                  <a:pt x="20696" y="3996"/>
                </a:lnTo>
                <a:cubicBezTo>
                  <a:pt x="21197" y="3996"/>
                  <a:pt x="21600" y="3551"/>
                  <a:pt x="21600" y="2997"/>
                </a:cubicBezTo>
                <a:cubicBezTo>
                  <a:pt x="21600" y="2454"/>
                  <a:pt x="21197" y="1998"/>
                  <a:pt x="20696" y="1998"/>
                </a:cubicBezTo>
                <a:lnTo>
                  <a:pt x="18003" y="1998"/>
                </a:lnTo>
                <a:cubicBezTo>
                  <a:pt x="18003" y="903"/>
                  <a:pt x="17189" y="0"/>
                  <a:pt x="16195" y="0"/>
                </a:cubicBezTo>
                <a:lnTo>
                  <a:pt x="14387" y="0"/>
                </a:lnTo>
                <a:close/>
                <a:moveTo>
                  <a:pt x="14387" y="1998"/>
                </a:moveTo>
                <a:lnTo>
                  <a:pt x="16195" y="1998"/>
                </a:lnTo>
                <a:lnTo>
                  <a:pt x="16195" y="3996"/>
                </a:lnTo>
                <a:lnTo>
                  <a:pt x="14387" y="3996"/>
                </a:lnTo>
                <a:cubicBezTo>
                  <a:pt x="14387" y="3996"/>
                  <a:pt x="14387" y="1998"/>
                  <a:pt x="14387" y="1998"/>
                </a:cubicBezTo>
                <a:close/>
                <a:moveTo>
                  <a:pt x="5385" y="7814"/>
                </a:moveTo>
                <a:cubicBezTo>
                  <a:pt x="4392" y="7814"/>
                  <a:pt x="3597" y="8715"/>
                  <a:pt x="3597" y="9812"/>
                </a:cubicBezTo>
                <a:lnTo>
                  <a:pt x="884" y="9812"/>
                </a:lnTo>
                <a:cubicBezTo>
                  <a:pt x="391" y="9812"/>
                  <a:pt x="0" y="10267"/>
                  <a:pt x="0" y="10811"/>
                </a:cubicBezTo>
                <a:cubicBezTo>
                  <a:pt x="0" y="11365"/>
                  <a:pt x="391" y="11810"/>
                  <a:pt x="884" y="11810"/>
                </a:cubicBezTo>
                <a:lnTo>
                  <a:pt x="3597" y="11810"/>
                </a:lnTo>
                <a:cubicBezTo>
                  <a:pt x="3597" y="12908"/>
                  <a:pt x="4392" y="13786"/>
                  <a:pt x="5385" y="13786"/>
                </a:cubicBezTo>
                <a:lnTo>
                  <a:pt x="7193" y="13786"/>
                </a:lnTo>
                <a:cubicBezTo>
                  <a:pt x="8188" y="13786"/>
                  <a:pt x="9002" y="12908"/>
                  <a:pt x="9002" y="11810"/>
                </a:cubicBezTo>
                <a:lnTo>
                  <a:pt x="20696" y="11810"/>
                </a:lnTo>
                <a:cubicBezTo>
                  <a:pt x="21197" y="11810"/>
                  <a:pt x="21600" y="11365"/>
                  <a:pt x="21600" y="10811"/>
                </a:cubicBezTo>
                <a:cubicBezTo>
                  <a:pt x="21600" y="10267"/>
                  <a:pt x="21197" y="9812"/>
                  <a:pt x="20696" y="9812"/>
                </a:cubicBezTo>
                <a:lnTo>
                  <a:pt x="9002" y="9812"/>
                </a:lnTo>
                <a:cubicBezTo>
                  <a:pt x="9002" y="8715"/>
                  <a:pt x="8188" y="7814"/>
                  <a:pt x="7193" y="7814"/>
                </a:cubicBezTo>
                <a:lnTo>
                  <a:pt x="5385" y="7814"/>
                </a:lnTo>
                <a:close/>
                <a:moveTo>
                  <a:pt x="5385" y="9812"/>
                </a:moveTo>
                <a:lnTo>
                  <a:pt x="7193" y="9812"/>
                </a:lnTo>
                <a:cubicBezTo>
                  <a:pt x="7193" y="9812"/>
                  <a:pt x="7193" y="11810"/>
                  <a:pt x="7193" y="11810"/>
                </a:cubicBezTo>
                <a:lnTo>
                  <a:pt x="5385" y="11810"/>
                </a:lnTo>
                <a:lnTo>
                  <a:pt x="5385" y="9812"/>
                </a:lnTo>
                <a:close/>
                <a:moveTo>
                  <a:pt x="10790" y="15628"/>
                </a:moveTo>
                <a:cubicBezTo>
                  <a:pt x="9796" y="15628"/>
                  <a:pt x="9002" y="16530"/>
                  <a:pt x="9002" y="17626"/>
                </a:cubicBezTo>
                <a:lnTo>
                  <a:pt x="884" y="17626"/>
                </a:lnTo>
                <a:cubicBezTo>
                  <a:pt x="391" y="17626"/>
                  <a:pt x="0" y="18072"/>
                  <a:pt x="0" y="18625"/>
                </a:cubicBezTo>
                <a:cubicBezTo>
                  <a:pt x="0" y="19167"/>
                  <a:pt x="391" y="19624"/>
                  <a:pt x="884" y="19624"/>
                </a:cubicBezTo>
                <a:lnTo>
                  <a:pt x="9002" y="19624"/>
                </a:lnTo>
                <a:cubicBezTo>
                  <a:pt x="9002" y="20719"/>
                  <a:pt x="9796" y="21600"/>
                  <a:pt x="10790" y="21600"/>
                </a:cubicBezTo>
                <a:lnTo>
                  <a:pt x="12598" y="21600"/>
                </a:lnTo>
                <a:cubicBezTo>
                  <a:pt x="13592" y="21600"/>
                  <a:pt x="14387" y="20719"/>
                  <a:pt x="14387" y="19624"/>
                </a:cubicBezTo>
                <a:lnTo>
                  <a:pt x="20696" y="19624"/>
                </a:lnTo>
                <a:cubicBezTo>
                  <a:pt x="21197" y="19624"/>
                  <a:pt x="21600" y="19167"/>
                  <a:pt x="21600" y="18625"/>
                </a:cubicBezTo>
                <a:cubicBezTo>
                  <a:pt x="21600" y="18072"/>
                  <a:pt x="21197" y="17626"/>
                  <a:pt x="20696" y="17626"/>
                </a:cubicBezTo>
                <a:lnTo>
                  <a:pt x="14387" y="17626"/>
                </a:lnTo>
                <a:cubicBezTo>
                  <a:pt x="14387" y="16530"/>
                  <a:pt x="13592" y="15628"/>
                  <a:pt x="12598" y="15628"/>
                </a:cubicBezTo>
                <a:lnTo>
                  <a:pt x="10790" y="15628"/>
                </a:lnTo>
                <a:close/>
                <a:moveTo>
                  <a:pt x="10790" y="17626"/>
                </a:moveTo>
                <a:lnTo>
                  <a:pt x="12598" y="17626"/>
                </a:lnTo>
                <a:cubicBezTo>
                  <a:pt x="12598" y="17626"/>
                  <a:pt x="12598" y="19624"/>
                  <a:pt x="12598" y="19624"/>
                </a:cubicBezTo>
                <a:lnTo>
                  <a:pt x="10790" y="19624"/>
                </a:lnTo>
                <a:lnTo>
                  <a:pt x="10790" y="17626"/>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grpSp>
        <p:nvGrpSpPr>
          <p:cNvPr id="1409" name="Google Shape;1409;p52"/>
          <p:cNvGrpSpPr/>
          <p:nvPr/>
        </p:nvGrpSpPr>
        <p:grpSpPr>
          <a:xfrm>
            <a:off x="4539389" y="4626099"/>
            <a:ext cx="248409" cy="204075"/>
            <a:chOff x="10466075" y="2969325"/>
            <a:chExt cx="823639" cy="566875"/>
          </a:xfrm>
        </p:grpSpPr>
        <p:cxnSp>
          <p:nvCxnSpPr>
            <p:cNvPr id="1410" name="Google Shape;1410;p52"/>
            <p:cNvCxnSpPr/>
            <p:nvPr/>
          </p:nvCxnSpPr>
          <p:spPr>
            <a:xfrm flipH="1" rot="10800000">
              <a:off x="10616214" y="3014625"/>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411" name="Google Shape;1411;p52"/>
            <p:cNvGrpSpPr/>
            <p:nvPr/>
          </p:nvGrpSpPr>
          <p:grpSpPr>
            <a:xfrm>
              <a:off x="10466075" y="2969325"/>
              <a:ext cx="68850" cy="95400"/>
              <a:chOff x="10480350" y="2969325"/>
              <a:chExt cx="68850" cy="95400"/>
            </a:xfrm>
          </p:grpSpPr>
          <p:cxnSp>
            <p:nvCxnSpPr>
              <p:cNvPr id="1412" name="Google Shape;1412;p52"/>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413" name="Google Shape;1413;p52"/>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1414" name="Google Shape;1414;p52"/>
            <p:cNvCxnSpPr/>
            <p:nvPr/>
          </p:nvCxnSpPr>
          <p:spPr>
            <a:xfrm flipH="1" rot="10800000">
              <a:off x="10616214" y="3171783"/>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415" name="Google Shape;1415;p52"/>
            <p:cNvGrpSpPr/>
            <p:nvPr/>
          </p:nvGrpSpPr>
          <p:grpSpPr>
            <a:xfrm>
              <a:off x="10466075" y="3126483"/>
              <a:ext cx="68850" cy="95400"/>
              <a:chOff x="10480350" y="2969325"/>
              <a:chExt cx="68850" cy="95400"/>
            </a:xfrm>
          </p:grpSpPr>
          <p:cxnSp>
            <p:nvCxnSpPr>
              <p:cNvPr id="1416" name="Google Shape;1416;p52"/>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417" name="Google Shape;1417;p52"/>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1418" name="Google Shape;1418;p52"/>
            <p:cNvCxnSpPr/>
            <p:nvPr/>
          </p:nvCxnSpPr>
          <p:spPr>
            <a:xfrm flipH="1" rot="10800000">
              <a:off x="10604200" y="3328942"/>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419" name="Google Shape;1419;p52"/>
            <p:cNvGrpSpPr/>
            <p:nvPr/>
          </p:nvGrpSpPr>
          <p:grpSpPr>
            <a:xfrm>
              <a:off x="10466075" y="3283642"/>
              <a:ext cx="68850" cy="95400"/>
              <a:chOff x="10480350" y="2969325"/>
              <a:chExt cx="68850" cy="95400"/>
            </a:xfrm>
          </p:grpSpPr>
          <p:cxnSp>
            <p:nvCxnSpPr>
              <p:cNvPr id="1420" name="Google Shape;1420;p52"/>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421" name="Google Shape;1421;p52"/>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1422" name="Google Shape;1422;p52"/>
            <p:cNvCxnSpPr/>
            <p:nvPr/>
          </p:nvCxnSpPr>
          <p:spPr>
            <a:xfrm flipH="1" rot="10800000">
              <a:off x="10608198" y="3486100"/>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1423" name="Google Shape;1423;p52"/>
            <p:cNvGrpSpPr/>
            <p:nvPr/>
          </p:nvGrpSpPr>
          <p:grpSpPr>
            <a:xfrm>
              <a:off x="10466075" y="3440800"/>
              <a:ext cx="68850" cy="95400"/>
              <a:chOff x="10480350" y="2969325"/>
              <a:chExt cx="68850" cy="95400"/>
            </a:xfrm>
          </p:grpSpPr>
          <p:cxnSp>
            <p:nvCxnSpPr>
              <p:cNvPr id="1424" name="Google Shape;1424;p52"/>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1425" name="Google Shape;1425;p52"/>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grpSp>
      <p:grpSp>
        <p:nvGrpSpPr>
          <p:cNvPr id="1426" name="Google Shape;1426;p52"/>
          <p:cNvGrpSpPr/>
          <p:nvPr/>
        </p:nvGrpSpPr>
        <p:grpSpPr>
          <a:xfrm>
            <a:off x="3721700" y="4475193"/>
            <a:ext cx="194851" cy="241710"/>
            <a:chOff x="6591159" y="2063137"/>
            <a:chExt cx="383868" cy="555399"/>
          </a:xfrm>
        </p:grpSpPr>
        <p:grpSp>
          <p:nvGrpSpPr>
            <p:cNvPr id="1427" name="Google Shape;1427;p52"/>
            <p:cNvGrpSpPr/>
            <p:nvPr/>
          </p:nvGrpSpPr>
          <p:grpSpPr>
            <a:xfrm>
              <a:off x="6607898" y="2063137"/>
              <a:ext cx="367129" cy="555399"/>
              <a:chOff x="8807775" y="2702950"/>
              <a:chExt cx="528700" cy="799825"/>
            </a:xfrm>
          </p:grpSpPr>
          <p:grpSp>
            <p:nvGrpSpPr>
              <p:cNvPr id="1428" name="Google Shape;1428;p52"/>
              <p:cNvGrpSpPr/>
              <p:nvPr/>
            </p:nvGrpSpPr>
            <p:grpSpPr>
              <a:xfrm>
                <a:off x="8807775" y="3012575"/>
                <a:ext cx="528700" cy="490200"/>
                <a:chOff x="8436300" y="2957850"/>
                <a:chExt cx="528700" cy="490200"/>
              </a:xfrm>
            </p:grpSpPr>
            <p:sp>
              <p:nvSpPr>
                <p:cNvPr id="1429" name="Google Shape;1429;p52"/>
                <p:cNvSpPr/>
                <p:nvPr/>
              </p:nvSpPr>
              <p:spPr>
                <a:xfrm>
                  <a:off x="8436300" y="3188250"/>
                  <a:ext cx="85800" cy="25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2"/>
                <p:cNvSpPr/>
                <p:nvPr/>
              </p:nvSpPr>
              <p:spPr>
                <a:xfrm>
                  <a:off x="8583933" y="3069150"/>
                  <a:ext cx="85800" cy="37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2"/>
                <p:cNvSpPr/>
                <p:nvPr/>
              </p:nvSpPr>
              <p:spPr>
                <a:xfrm>
                  <a:off x="8731567" y="3130950"/>
                  <a:ext cx="85800" cy="31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2"/>
                <p:cNvSpPr/>
                <p:nvPr/>
              </p:nvSpPr>
              <p:spPr>
                <a:xfrm>
                  <a:off x="8879200" y="2957850"/>
                  <a:ext cx="85800" cy="4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3" name="Google Shape;1433;p52"/>
              <p:cNvSpPr/>
              <p:nvPr/>
            </p:nvSpPr>
            <p:spPr>
              <a:xfrm rot="2118033">
                <a:off x="9039462" y="2738891"/>
                <a:ext cx="219082" cy="298318"/>
              </a:xfrm>
              <a:prstGeom prst="bentUpArrow">
                <a:avLst>
                  <a:gd fmla="val 25000" name="adj1"/>
                  <a:gd fmla="val 25000" name="adj2"/>
                  <a:gd fmla="val 2500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4" name="Google Shape;1434;p52"/>
            <p:cNvSpPr/>
            <p:nvPr/>
          </p:nvSpPr>
          <p:spPr>
            <a:xfrm rot="2264808">
              <a:off x="6661536" y="2184883"/>
              <a:ext cx="47046" cy="246385"/>
            </a:xfrm>
            <a:prstGeom prst="rect">
              <a:avLst/>
            </a:prstGeom>
            <a:solidFill>
              <a:srgbClr val="F2F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52"/>
          <p:cNvSpPr txBox="1"/>
          <p:nvPr/>
        </p:nvSpPr>
        <p:spPr>
          <a:xfrm>
            <a:off x="3250914" y="4126100"/>
            <a:ext cx="1136400" cy="1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ExtraBold"/>
                <a:ea typeface="Nunito ExtraBold"/>
                <a:cs typeface="Nunito ExtraBold"/>
                <a:sym typeface="Nunito ExtraBold"/>
              </a:rPr>
              <a:t>Résultats</a:t>
            </a:r>
            <a:endParaRPr>
              <a:solidFill>
                <a:srgbClr val="FFFFFF"/>
              </a:solidFill>
              <a:latin typeface="Nunito ExtraBold"/>
              <a:ea typeface="Nunito ExtraBold"/>
              <a:cs typeface="Nunito ExtraBold"/>
              <a:sym typeface="Nunito ExtraBold"/>
            </a:endParaRPr>
          </a:p>
        </p:txBody>
      </p:sp>
      <p:sp>
        <p:nvSpPr>
          <p:cNvPr id="1436" name="Google Shape;1436;p5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437" name="Google Shape;1437;p52"/>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Perspectives</a:t>
            </a:r>
            <a:endParaRPr/>
          </a:p>
        </p:txBody>
      </p:sp>
      <p:sp>
        <p:nvSpPr>
          <p:cNvPr id="1438" name="Google Shape;1438;p52"/>
          <p:cNvSpPr txBox="1"/>
          <p:nvPr>
            <p:ph idx="1" type="body"/>
          </p:nvPr>
        </p:nvSpPr>
        <p:spPr>
          <a:xfrm>
            <a:off x="1303800" y="1438788"/>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Enrichir les données avec données externes : open data, criminalité, infrastructure public…</a:t>
            </a:r>
            <a:endParaRPr/>
          </a:p>
          <a:p>
            <a:pPr indent="-311150" lvl="0" marL="457200" rtl="0" algn="l">
              <a:spcBef>
                <a:spcPts val="0"/>
              </a:spcBef>
              <a:spcAft>
                <a:spcPts val="0"/>
              </a:spcAft>
              <a:buSzPts val="1300"/>
              <a:buChar char="-"/>
            </a:pPr>
            <a:r>
              <a:rPr lang="en"/>
              <a:t>Trouver la meilleurs façon de compléter les données manquantes</a:t>
            </a:r>
            <a:endParaRPr/>
          </a:p>
          <a:p>
            <a:pPr indent="-311150" lvl="0" marL="457200" rtl="0" algn="l">
              <a:spcBef>
                <a:spcPts val="0"/>
              </a:spcBef>
              <a:spcAft>
                <a:spcPts val="0"/>
              </a:spcAft>
              <a:buSzPts val="1300"/>
              <a:buChar char="-"/>
            </a:pPr>
            <a:r>
              <a:rPr lang="en"/>
              <a:t>Construire un script automatisé qui choisit les meilleurs algorithmes </a:t>
            </a:r>
            <a:endParaRPr/>
          </a:p>
          <a:p>
            <a:pPr indent="-311150" lvl="0" marL="457200" rtl="0" algn="l">
              <a:spcBef>
                <a:spcPts val="0"/>
              </a:spcBef>
              <a:spcAft>
                <a:spcPts val="0"/>
              </a:spcAft>
              <a:buSzPts val="1300"/>
              <a:buChar char="-"/>
            </a:pPr>
            <a:r>
              <a:rPr lang="en"/>
              <a:t>Deep learning ? </a:t>
            </a:r>
            <a:endParaRPr/>
          </a:p>
          <a:p>
            <a:pPr indent="-311150" lvl="0" marL="457200" rtl="0" algn="l">
              <a:spcBef>
                <a:spcPts val="0"/>
              </a:spcBef>
              <a:spcAft>
                <a:spcPts val="0"/>
              </a:spcAft>
              <a:buSzPts val="1300"/>
              <a:buChar char="-"/>
            </a:pPr>
            <a:r>
              <a:rPr lang="en"/>
              <a:t>Généralisation du modèle sur d’autres régions des US</a:t>
            </a:r>
            <a:endParaRPr/>
          </a:p>
          <a:p>
            <a:pPr indent="-311150" lvl="0" marL="457200" rtl="0" algn="l">
              <a:spcBef>
                <a:spcPts val="0"/>
              </a:spcBef>
              <a:spcAft>
                <a:spcPts val="0"/>
              </a:spcAft>
              <a:buSzPts val="1300"/>
              <a:buChar char="-"/>
            </a:pPr>
            <a:r>
              <a:rPr lang="en"/>
              <a:t>Appliquer la même approche sur l’immobilier en france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89" name="Shape 389"/>
        <p:cNvGrpSpPr/>
        <p:nvPr/>
      </p:nvGrpSpPr>
      <p:grpSpPr>
        <a:xfrm>
          <a:off x="0" y="0"/>
          <a:ext cx="0" cy="0"/>
          <a:chOff x="0" y="0"/>
          <a:chExt cx="0" cy="0"/>
        </a:xfrm>
      </p:grpSpPr>
      <p:sp>
        <p:nvSpPr>
          <p:cNvPr id="390" name="Google Shape;390;p17"/>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pic>
        <p:nvPicPr>
          <p:cNvPr id="391" name="Google Shape;391;p17"/>
          <p:cNvPicPr preferRelativeResize="0"/>
          <p:nvPr/>
        </p:nvPicPr>
        <p:blipFill>
          <a:blip r:embed="rId3">
            <a:alphaModFix/>
          </a:blip>
          <a:stretch>
            <a:fillRect/>
          </a:stretch>
        </p:blipFill>
        <p:spPr>
          <a:xfrm>
            <a:off x="407025" y="1637961"/>
            <a:ext cx="1880872" cy="1157775"/>
          </a:xfrm>
          <a:prstGeom prst="rect">
            <a:avLst/>
          </a:prstGeom>
          <a:noFill/>
          <a:ln>
            <a:noFill/>
          </a:ln>
        </p:spPr>
      </p:pic>
      <p:pic>
        <p:nvPicPr>
          <p:cNvPr id="392" name="Google Shape;392;p17"/>
          <p:cNvPicPr preferRelativeResize="0"/>
          <p:nvPr/>
        </p:nvPicPr>
        <p:blipFill>
          <a:blip r:embed="rId4">
            <a:alphaModFix/>
          </a:blip>
          <a:stretch>
            <a:fillRect/>
          </a:stretch>
        </p:blipFill>
        <p:spPr>
          <a:xfrm>
            <a:off x="4822017" y="3373125"/>
            <a:ext cx="1145758" cy="1595074"/>
          </a:xfrm>
          <a:prstGeom prst="rect">
            <a:avLst/>
          </a:prstGeom>
          <a:noFill/>
          <a:ln>
            <a:noFill/>
          </a:ln>
        </p:spPr>
      </p:pic>
      <p:pic>
        <p:nvPicPr>
          <p:cNvPr id="393" name="Google Shape;393;p17"/>
          <p:cNvPicPr preferRelativeResize="0"/>
          <p:nvPr/>
        </p:nvPicPr>
        <p:blipFill>
          <a:blip r:embed="rId5">
            <a:alphaModFix/>
          </a:blip>
          <a:stretch>
            <a:fillRect/>
          </a:stretch>
        </p:blipFill>
        <p:spPr>
          <a:xfrm>
            <a:off x="3022676" y="1693625"/>
            <a:ext cx="2179737" cy="1538751"/>
          </a:xfrm>
          <a:prstGeom prst="rect">
            <a:avLst/>
          </a:prstGeom>
          <a:noFill/>
          <a:ln>
            <a:noFill/>
          </a:ln>
        </p:spPr>
      </p:pic>
      <p:pic>
        <p:nvPicPr>
          <p:cNvPr id="394" name="Google Shape;394;p17"/>
          <p:cNvPicPr preferRelativeResize="0"/>
          <p:nvPr/>
        </p:nvPicPr>
        <p:blipFill>
          <a:blip r:embed="rId6">
            <a:alphaModFix/>
          </a:blip>
          <a:stretch>
            <a:fillRect/>
          </a:stretch>
        </p:blipFill>
        <p:spPr>
          <a:xfrm>
            <a:off x="5573600" y="704700"/>
            <a:ext cx="2279424" cy="1394325"/>
          </a:xfrm>
          <a:prstGeom prst="rect">
            <a:avLst/>
          </a:prstGeom>
          <a:noFill/>
          <a:ln>
            <a:noFill/>
          </a:ln>
        </p:spPr>
      </p:pic>
      <p:pic>
        <p:nvPicPr>
          <p:cNvPr id="395" name="Google Shape;395;p17"/>
          <p:cNvPicPr preferRelativeResize="0"/>
          <p:nvPr/>
        </p:nvPicPr>
        <p:blipFill>
          <a:blip r:embed="rId7">
            <a:alphaModFix/>
          </a:blip>
          <a:stretch>
            <a:fillRect/>
          </a:stretch>
        </p:blipFill>
        <p:spPr>
          <a:xfrm>
            <a:off x="1119125" y="3325975"/>
            <a:ext cx="2367299" cy="1538751"/>
          </a:xfrm>
          <a:prstGeom prst="rect">
            <a:avLst/>
          </a:prstGeom>
          <a:noFill/>
          <a:ln>
            <a:noFill/>
          </a:ln>
        </p:spPr>
      </p:pic>
      <p:pic>
        <p:nvPicPr>
          <p:cNvPr id="396" name="Google Shape;396;p17"/>
          <p:cNvPicPr preferRelativeResize="0"/>
          <p:nvPr/>
        </p:nvPicPr>
        <p:blipFill>
          <a:blip r:embed="rId8">
            <a:alphaModFix/>
          </a:blip>
          <a:stretch>
            <a:fillRect/>
          </a:stretch>
        </p:blipFill>
        <p:spPr>
          <a:xfrm>
            <a:off x="6257803" y="2549334"/>
            <a:ext cx="2151276" cy="1224567"/>
          </a:xfrm>
          <a:prstGeom prst="rect">
            <a:avLst/>
          </a:prstGeom>
          <a:noFill/>
          <a:ln>
            <a:noFill/>
          </a:ln>
        </p:spPr>
      </p:pic>
      <p:sp>
        <p:nvSpPr>
          <p:cNvPr id="397" name="Google Shape;397;p1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solidFill>
                  <a:schemeClr val="dk2"/>
                </a:solidFill>
              </a:rPr>
              <a:t>‹#›</a:t>
            </a:fld>
            <a:endParaRPr>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2" name="Shape 1442"/>
        <p:cNvGrpSpPr/>
        <p:nvPr/>
      </p:nvGrpSpPr>
      <p:grpSpPr>
        <a:xfrm>
          <a:off x="0" y="0"/>
          <a:ext cx="0" cy="0"/>
          <a:chOff x="0" y="0"/>
          <a:chExt cx="0" cy="0"/>
        </a:xfrm>
      </p:grpSpPr>
      <p:sp>
        <p:nvSpPr>
          <p:cNvPr id="1443" name="Google Shape;1443;p53"/>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2</a:t>
            </a:r>
            <a:endParaRPr/>
          </a:p>
        </p:txBody>
      </p:sp>
      <p:sp>
        <p:nvSpPr>
          <p:cNvPr id="1444" name="Google Shape;1444;p53"/>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u="sng">
                <a:solidFill>
                  <a:schemeClr val="hlink"/>
                </a:solidFill>
                <a:hlinkClick r:id="rId3"/>
              </a:rPr>
              <a:t>https://shrouded-scrubland-74851.herokuapp.com/homepage/</a:t>
            </a:r>
            <a:endParaRPr/>
          </a:p>
        </p:txBody>
      </p:sp>
      <p:sp>
        <p:nvSpPr>
          <p:cNvPr id="1445" name="Google Shape;1445;p5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9" name="Shape 1449"/>
        <p:cNvGrpSpPr/>
        <p:nvPr/>
      </p:nvGrpSpPr>
      <p:grpSpPr>
        <a:xfrm>
          <a:off x="0" y="0"/>
          <a:ext cx="0" cy="0"/>
          <a:chOff x="0" y="0"/>
          <a:chExt cx="0" cy="0"/>
        </a:xfrm>
      </p:grpSpPr>
      <p:sp>
        <p:nvSpPr>
          <p:cNvPr id="1450" name="Google Shape;1450;p54"/>
          <p:cNvSpPr txBox="1"/>
          <p:nvPr/>
        </p:nvSpPr>
        <p:spPr>
          <a:xfrm>
            <a:off x="490475" y="1839413"/>
            <a:ext cx="6785700" cy="15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chemeClr val="lt1"/>
                </a:solidFill>
                <a:latin typeface="Nunito"/>
                <a:ea typeface="Nunito"/>
                <a:cs typeface="Nunito"/>
                <a:sym typeface="Nunito"/>
              </a:rPr>
              <a:t>Questions ?</a:t>
            </a:r>
            <a:endParaRPr b="1" sz="3600">
              <a:solidFill>
                <a:schemeClr val="lt1"/>
              </a:solidFill>
              <a:latin typeface="Nunito"/>
              <a:ea typeface="Nunito"/>
              <a:cs typeface="Nunito"/>
              <a:sym typeface="Nunito"/>
            </a:endParaRPr>
          </a:p>
        </p:txBody>
      </p:sp>
      <p:sp>
        <p:nvSpPr>
          <p:cNvPr id="1451" name="Google Shape;1451;p54"/>
          <p:cNvSpPr txBox="1"/>
          <p:nvPr/>
        </p:nvSpPr>
        <p:spPr>
          <a:xfrm>
            <a:off x="1327550" y="2291763"/>
            <a:ext cx="3000000" cy="125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EFCFF"/>
                </a:solidFill>
              </a:rPr>
              <a:t>King County</a:t>
            </a:r>
            <a:endParaRPr sz="2000">
              <a:solidFill>
                <a:srgbClr val="FEFCFF"/>
              </a:solidFill>
            </a:endParaRPr>
          </a:p>
          <a:p>
            <a:pPr indent="0" lvl="0" marL="0" rtl="0" algn="l">
              <a:spcBef>
                <a:spcPts val="0"/>
              </a:spcBef>
              <a:spcAft>
                <a:spcPts val="0"/>
              </a:spcAft>
              <a:buNone/>
            </a:pPr>
            <a:r>
              <a:rPr lang="en" sz="2000">
                <a:solidFill>
                  <a:srgbClr val="FEFCFF"/>
                </a:solidFill>
              </a:rPr>
              <a:t>USA</a:t>
            </a:r>
            <a:endParaRPr sz="2000">
              <a:solidFill>
                <a:srgbClr val="FEFCFF"/>
              </a:solidFill>
            </a:endParaRPr>
          </a:p>
        </p:txBody>
      </p:sp>
      <p:grpSp>
        <p:nvGrpSpPr>
          <p:cNvPr id="1452" name="Google Shape;1452;p54"/>
          <p:cNvGrpSpPr/>
          <p:nvPr/>
        </p:nvGrpSpPr>
        <p:grpSpPr>
          <a:xfrm>
            <a:off x="608678" y="2208551"/>
            <a:ext cx="999300" cy="999300"/>
            <a:chOff x="434066" y="3067163"/>
            <a:chExt cx="999300" cy="999300"/>
          </a:xfrm>
        </p:grpSpPr>
        <p:sp>
          <p:nvSpPr>
            <p:cNvPr id="1453" name="Google Shape;1453;p54"/>
            <p:cNvSpPr/>
            <p:nvPr/>
          </p:nvSpPr>
          <p:spPr>
            <a:xfrm rot="-5400000">
              <a:off x="434066" y="3067163"/>
              <a:ext cx="999300" cy="999300"/>
            </a:xfrm>
            <a:prstGeom prst="pie">
              <a:avLst>
                <a:gd fmla="val 10792838" name="adj1"/>
                <a:gd fmla="val 16200000" name="adj2"/>
              </a:avLst>
            </a:prstGeom>
            <a:solidFill>
              <a:srgbClr val="DDC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4"/>
            <p:cNvSpPr/>
            <p:nvPr/>
          </p:nvSpPr>
          <p:spPr>
            <a:xfrm rot="-5400000">
              <a:off x="636726" y="3269823"/>
              <a:ext cx="594000" cy="594000"/>
            </a:xfrm>
            <a:prstGeom prst="pie">
              <a:avLst>
                <a:gd fmla="val 10792838" name="adj1"/>
                <a:gd fmla="val 16200000" name="adj2"/>
              </a:avLst>
            </a:prstGeom>
            <a:solidFill>
              <a:srgbClr val="9E7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401" name="Shape 401"/>
        <p:cNvGrpSpPr/>
        <p:nvPr/>
      </p:nvGrpSpPr>
      <p:grpSpPr>
        <a:xfrm>
          <a:off x="0" y="0"/>
          <a:ext cx="0" cy="0"/>
          <a:chOff x="0" y="0"/>
          <a:chExt cx="0" cy="0"/>
        </a:xfrm>
      </p:grpSpPr>
      <p:sp>
        <p:nvSpPr>
          <p:cNvPr id="402" name="Google Shape;402;p18"/>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création de valeur</a:t>
            </a:r>
            <a:endParaRPr/>
          </a:p>
        </p:txBody>
      </p:sp>
      <p:pic>
        <p:nvPicPr>
          <p:cNvPr id="403" name="Google Shape;403;p18"/>
          <p:cNvPicPr preferRelativeResize="0"/>
          <p:nvPr/>
        </p:nvPicPr>
        <p:blipFill>
          <a:blip r:embed="rId3">
            <a:alphaModFix/>
          </a:blip>
          <a:stretch>
            <a:fillRect/>
          </a:stretch>
        </p:blipFill>
        <p:spPr>
          <a:xfrm>
            <a:off x="411325" y="1452261"/>
            <a:ext cx="1880872" cy="1157775"/>
          </a:xfrm>
          <a:prstGeom prst="rect">
            <a:avLst/>
          </a:prstGeom>
          <a:noFill/>
          <a:ln>
            <a:noFill/>
          </a:ln>
        </p:spPr>
      </p:pic>
      <p:pic>
        <p:nvPicPr>
          <p:cNvPr id="404" name="Google Shape;404;p18"/>
          <p:cNvPicPr preferRelativeResize="0"/>
          <p:nvPr/>
        </p:nvPicPr>
        <p:blipFill>
          <a:blip r:embed="rId4">
            <a:alphaModFix/>
          </a:blip>
          <a:stretch>
            <a:fillRect/>
          </a:stretch>
        </p:blipFill>
        <p:spPr>
          <a:xfrm>
            <a:off x="3334017" y="1233600"/>
            <a:ext cx="1145758" cy="1595074"/>
          </a:xfrm>
          <a:prstGeom prst="rect">
            <a:avLst/>
          </a:prstGeom>
          <a:noFill/>
          <a:ln>
            <a:noFill/>
          </a:ln>
        </p:spPr>
      </p:pic>
      <p:pic>
        <p:nvPicPr>
          <p:cNvPr id="405" name="Google Shape;405;p18"/>
          <p:cNvPicPr preferRelativeResize="0"/>
          <p:nvPr/>
        </p:nvPicPr>
        <p:blipFill>
          <a:blip r:embed="rId5">
            <a:alphaModFix/>
          </a:blip>
          <a:stretch>
            <a:fillRect/>
          </a:stretch>
        </p:blipFill>
        <p:spPr>
          <a:xfrm>
            <a:off x="3212401" y="3225263"/>
            <a:ext cx="2179737" cy="1538751"/>
          </a:xfrm>
          <a:prstGeom prst="rect">
            <a:avLst/>
          </a:prstGeom>
          <a:noFill/>
          <a:ln>
            <a:noFill/>
          </a:ln>
        </p:spPr>
      </p:pic>
      <p:pic>
        <p:nvPicPr>
          <p:cNvPr id="406" name="Google Shape;406;p18"/>
          <p:cNvPicPr preferRelativeResize="0"/>
          <p:nvPr/>
        </p:nvPicPr>
        <p:blipFill>
          <a:blip r:embed="rId6">
            <a:alphaModFix/>
          </a:blip>
          <a:stretch>
            <a:fillRect/>
          </a:stretch>
        </p:blipFill>
        <p:spPr>
          <a:xfrm>
            <a:off x="411325" y="3586446"/>
            <a:ext cx="1880874" cy="1150530"/>
          </a:xfrm>
          <a:prstGeom prst="rect">
            <a:avLst/>
          </a:prstGeom>
          <a:noFill/>
          <a:ln>
            <a:noFill/>
          </a:ln>
        </p:spPr>
      </p:pic>
      <p:pic>
        <p:nvPicPr>
          <p:cNvPr id="407" name="Google Shape;407;p18"/>
          <p:cNvPicPr preferRelativeResize="0"/>
          <p:nvPr/>
        </p:nvPicPr>
        <p:blipFill>
          <a:blip r:embed="rId7">
            <a:alphaModFix/>
          </a:blip>
          <a:stretch>
            <a:fillRect/>
          </a:stretch>
        </p:blipFill>
        <p:spPr>
          <a:xfrm>
            <a:off x="6257800" y="1030350"/>
            <a:ext cx="2367299" cy="1538751"/>
          </a:xfrm>
          <a:prstGeom prst="rect">
            <a:avLst/>
          </a:prstGeom>
          <a:noFill/>
          <a:ln>
            <a:noFill/>
          </a:ln>
        </p:spPr>
      </p:pic>
      <p:sp>
        <p:nvSpPr>
          <p:cNvPr id="408" name="Google Shape;408;p1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409" name="Google Shape;409;p18"/>
          <p:cNvSpPr/>
          <p:nvPr/>
        </p:nvSpPr>
        <p:spPr>
          <a:xfrm>
            <a:off x="2384900" y="1968325"/>
            <a:ext cx="548700" cy="27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8"/>
          <p:cNvSpPr/>
          <p:nvPr/>
        </p:nvSpPr>
        <p:spPr>
          <a:xfrm>
            <a:off x="2435100" y="3934650"/>
            <a:ext cx="548700" cy="27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8"/>
          <p:cNvSpPr txBox="1"/>
          <p:nvPr/>
        </p:nvSpPr>
        <p:spPr>
          <a:xfrm>
            <a:off x="2247800" y="1071475"/>
            <a:ext cx="18810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Artiste</a:t>
            </a:r>
            <a:endParaRPr/>
          </a:p>
        </p:txBody>
      </p:sp>
      <p:sp>
        <p:nvSpPr>
          <p:cNvPr id="412" name="Google Shape;412;p18"/>
          <p:cNvSpPr txBox="1"/>
          <p:nvPr/>
        </p:nvSpPr>
        <p:spPr>
          <a:xfrm>
            <a:off x="2247800" y="2992171"/>
            <a:ext cx="1419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Ingénieur</a:t>
            </a:r>
            <a:endParaRPr/>
          </a:p>
        </p:txBody>
      </p:sp>
      <p:sp>
        <p:nvSpPr>
          <p:cNvPr id="413" name="Google Shape;413;p18"/>
          <p:cNvSpPr/>
          <p:nvPr/>
        </p:nvSpPr>
        <p:spPr>
          <a:xfrm rot="5400000">
            <a:off x="7364650" y="2760988"/>
            <a:ext cx="548700" cy="27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8"/>
          <p:cNvSpPr txBox="1"/>
          <p:nvPr>
            <p:ph idx="1" type="body"/>
          </p:nvPr>
        </p:nvSpPr>
        <p:spPr>
          <a:xfrm>
            <a:off x="6655975" y="548550"/>
            <a:ext cx="1748100" cy="48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400">
                <a:solidFill>
                  <a:srgbClr val="000000"/>
                </a:solidFill>
                <a:latin typeface="Arial"/>
                <a:ea typeface="Arial"/>
                <a:cs typeface="Arial"/>
                <a:sym typeface="Arial"/>
              </a:rPr>
              <a:t>Data Scientist</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415" name="Google Shape;415;p18"/>
          <p:cNvPicPr preferRelativeResize="0"/>
          <p:nvPr/>
        </p:nvPicPr>
        <p:blipFill>
          <a:blip r:embed="rId8">
            <a:alphaModFix/>
          </a:blip>
          <a:stretch>
            <a:fillRect/>
          </a:stretch>
        </p:blipFill>
        <p:spPr>
          <a:xfrm>
            <a:off x="6162900" y="3225275"/>
            <a:ext cx="2734241" cy="1538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19"/>
          <p:cNvSpPr txBox="1"/>
          <p:nvPr/>
        </p:nvSpPr>
        <p:spPr>
          <a:xfrm>
            <a:off x="490475" y="1534613"/>
            <a:ext cx="6785700" cy="15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3600">
                <a:solidFill>
                  <a:schemeClr val="lt1"/>
                </a:solidFill>
                <a:latin typeface="Nunito"/>
                <a:ea typeface="Nunito"/>
                <a:cs typeface="Nunito"/>
                <a:sym typeface="Nunito"/>
              </a:rPr>
              <a:t>Le Projet </a:t>
            </a:r>
            <a:endParaRPr b="1" sz="3200">
              <a:solidFill>
                <a:srgbClr val="F2F5F8"/>
              </a:solidFill>
              <a:latin typeface="Roboto"/>
              <a:ea typeface="Roboto"/>
              <a:cs typeface="Roboto"/>
              <a:sym typeface="Roboto"/>
            </a:endParaRPr>
          </a:p>
        </p:txBody>
      </p:sp>
      <p:sp>
        <p:nvSpPr>
          <p:cNvPr id="421" name="Google Shape;421;p19"/>
          <p:cNvSpPr txBox="1"/>
          <p:nvPr/>
        </p:nvSpPr>
        <p:spPr>
          <a:xfrm>
            <a:off x="1280875" y="2350088"/>
            <a:ext cx="3000000" cy="12588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Clr>
                <a:srgbClr val="FEFCFF"/>
              </a:buClr>
              <a:buSzPts val="2000"/>
              <a:buAutoNum type="arabicPeriod"/>
            </a:pPr>
            <a:r>
              <a:rPr lang="en" sz="2000">
                <a:solidFill>
                  <a:srgbClr val="FEFCFF"/>
                </a:solidFill>
              </a:rPr>
              <a:t>Contexte</a:t>
            </a:r>
            <a:endParaRPr sz="2000">
              <a:solidFill>
                <a:srgbClr val="FEFCFF"/>
              </a:solidFill>
            </a:endParaRPr>
          </a:p>
          <a:p>
            <a:pPr indent="-355600" lvl="0" marL="457200" rtl="0" algn="l">
              <a:spcBef>
                <a:spcPts val="0"/>
              </a:spcBef>
              <a:spcAft>
                <a:spcPts val="0"/>
              </a:spcAft>
              <a:buClr>
                <a:srgbClr val="FEFCFF"/>
              </a:buClr>
              <a:buSzPts val="2000"/>
              <a:buAutoNum type="arabicPeriod"/>
            </a:pPr>
            <a:r>
              <a:rPr lang="en" sz="2000">
                <a:solidFill>
                  <a:srgbClr val="FEFCFF"/>
                </a:solidFill>
              </a:rPr>
              <a:t>Motivations</a:t>
            </a:r>
            <a:endParaRPr sz="2000">
              <a:solidFill>
                <a:srgbClr val="FEFCFF"/>
              </a:solidFill>
            </a:endParaRPr>
          </a:p>
        </p:txBody>
      </p:sp>
      <p:grpSp>
        <p:nvGrpSpPr>
          <p:cNvPr id="422" name="Google Shape;422;p19"/>
          <p:cNvGrpSpPr/>
          <p:nvPr/>
        </p:nvGrpSpPr>
        <p:grpSpPr>
          <a:xfrm>
            <a:off x="608678" y="2208551"/>
            <a:ext cx="999300" cy="999300"/>
            <a:chOff x="434066" y="3067163"/>
            <a:chExt cx="999300" cy="999300"/>
          </a:xfrm>
        </p:grpSpPr>
        <p:sp>
          <p:nvSpPr>
            <p:cNvPr id="423" name="Google Shape;423;p19"/>
            <p:cNvSpPr/>
            <p:nvPr/>
          </p:nvSpPr>
          <p:spPr>
            <a:xfrm rot="-5400000">
              <a:off x="434066" y="3067163"/>
              <a:ext cx="999300" cy="999300"/>
            </a:xfrm>
            <a:prstGeom prst="pie">
              <a:avLst>
                <a:gd fmla="val 10792838" name="adj1"/>
                <a:gd fmla="val 16200000" name="adj2"/>
              </a:avLst>
            </a:prstGeom>
            <a:solidFill>
              <a:srgbClr val="DDCE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rot="-5400000">
              <a:off x="636726" y="3269823"/>
              <a:ext cx="594000" cy="594000"/>
            </a:xfrm>
            <a:prstGeom prst="pie">
              <a:avLst>
                <a:gd fmla="val 10792838" name="adj1"/>
                <a:gd fmla="val 16200000" name="adj2"/>
              </a:avLst>
            </a:prstGeom>
            <a:solidFill>
              <a:srgbClr val="9E7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20"/>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000" cap="small">
                <a:solidFill>
                  <a:schemeClr val="accent1"/>
                </a:solidFill>
                <a:latin typeface="Nunito"/>
                <a:ea typeface="Nunito"/>
                <a:cs typeface="Nunito"/>
                <a:sym typeface="Nunito"/>
              </a:rPr>
              <a:t>Contexte et Motivation</a:t>
            </a:r>
            <a:endParaRPr>
              <a:solidFill>
                <a:schemeClr val="accent1"/>
              </a:solidFill>
              <a:latin typeface="Nunito"/>
              <a:ea typeface="Nunito"/>
              <a:cs typeface="Nunito"/>
              <a:sym typeface="Nunito"/>
            </a:endParaRPr>
          </a:p>
        </p:txBody>
      </p:sp>
      <p:sp>
        <p:nvSpPr>
          <p:cNvPr id="430" name="Google Shape;430;p20"/>
          <p:cNvSpPr txBox="1"/>
          <p:nvPr/>
        </p:nvSpPr>
        <p:spPr>
          <a:xfrm>
            <a:off x="673406" y="1508700"/>
            <a:ext cx="7790700" cy="2637000"/>
          </a:xfrm>
          <a:prstGeom prst="rect">
            <a:avLst/>
          </a:prstGeom>
          <a:noFill/>
          <a:ln>
            <a:noFill/>
          </a:ln>
        </p:spPr>
        <p:txBody>
          <a:bodyPr anchorCtr="0" anchor="t" bIns="68575" lIns="68575" spcFirstLastPara="1" rIns="68575" wrap="square" tIns="68575">
            <a:noAutofit/>
          </a:bodyPr>
          <a:lstStyle/>
          <a:p>
            <a:pPr indent="-254000" lvl="0" marL="342900" rtl="0" algn="l">
              <a:lnSpc>
                <a:spcPct val="150000"/>
              </a:lnSpc>
              <a:spcBef>
                <a:spcPts val="0"/>
              </a:spcBef>
              <a:spcAft>
                <a:spcPts val="0"/>
              </a:spcAft>
              <a:buClr>
                <a:srgbClr val="666666"/>
              </a:buClr>
              <a:buSzPts val="1400"/>
              <a:buFont typeface="Nunito"/>
              <a:buChar char="-"/>
            </a:pPr>
            <a:r>
              <a:rPr lang="en" sz="1400">
                <a:solidFill>
                  <a:srgbClr val="666666"/>
                </a:solidFill>
                <a:latin typeface="Nunito"/>
                <a:ea typeface="Nunito"/>
                <a:cs typeface="Nunito"/>
                <a:sym typeface="Nunito"/>
              </a:rPr>
              <a:t>Projet Projet Fil Rouge  CBDATA 4 </a:t>
            </a:r>
            <a:endParaRPr sz="1400">
              <a:solidFill>
                <a:srgbClr val="666666"/>
              </a:solidFill>
              <a:latin typeface="Nunito"/>
              <a:ea typeface="Nunito"/>
              <a:cs typeface="Nunito"/>
              <a:sym typeface="Nunito"/>
            </a:endParaRPr>
          </a:p>
          <a:p>
            <a:pPr indent="-254000" lvl="0" marL="342900" rtl="0" algn="l">
              <a:lnSpc>
                <a:spcPct val="150000"/>
              </a:lnSpc>
              <a:spcBef>
                <a:spcPts val="0"/>
              </a:spcBef>
              <a:spcAft>
                <a:spcPts val="0"/>
              </a:spcAft>
              <a:buClr>
                <a:srgbClr val="666666"/>
              </a:buClr>
              <a:buSzPts val="1400"/>
              <a:buFont typeface="Nunito"/>
              <a:buChar char="-"/>
            </a:pPr>
            <a:r>
              <a:rPr lang="en" sz="1400">
                <a:solidFill>
                  <a:srgbClr val="666666"/>
                </a:solidFill>
                <a:latin typeface="Nunito"/>
                <a:ea typeface="Nunito"/>
                <a:cs typeface="Nunito"/>
                <a:sym typeface="Nunito"/>
              </a:rPr>
              <a:t>Dataset :</a:t>
            </a:r>
            <a:r>
              <a:rPr lang="en" sz="1400">
                <a:solidFill>
                  <a:srgbClr val="666666"/>
                </a:solidFill>
                <a:uFill>
                  <a:noFill/>
                </a:uFill>
                <a:latin typeface="Nunito"/>
                <a:ea typeface="Nunito"/>
                <a:cs typeface="Nunito"/>
                <a:sym typeface="Nunito"/>
                <a:hlinkClick r:id="rId3"/>
              </a:rPr>
              <a:t> https://www.kaggle.com/harlfoxem/housesalesprediction/data</a:t>
            </a:r>
            <a:endParaRPr sz="1400">
              <a:solidFill>
                <a:srgbClr val="666666"/>
              </a:solidFill>
              <a:latin typeface="Nunito"/>
              <a:ea typeface="Nunito"/>
              <a:cs typeface="Nunito"/>
              <a:sym typeface="Nunito"/>
            </a:endParaRPr>
          </a:p>
          <a:p>
            <a:pPr indent="-254000" lvl="0" marL="342900" rtl="0" algn="l">
              <a:lnSpc>
                <a:spcPct val="150000"/>
              </a:lnSpc>
              <a:spcBef>
                <a:spcPts val="0"/>
              </a:spcBef>
              <a:spcAft>
                <a:spcPts val="0"/>
              </a:spcAft>
              <a:buClr>
                <a:srgbClr val="666666"/>
              </a:buClr>
              <a:buSzPts val="1400"/>
              <a:buFont typeface="Nunito"/>
              <a:buChar char="-"/>
            </a:pPr>
            <a:r>
              <a:rPr lang="en" sz="1400">
                <a:solidFill>
                  <a:srgbClr val="666666"/>
                </a:solidFill>
                <a:latin typeface="Nunito"/>
                <a:ea typeface="Nunito"/>
                <a:cs typeface="Nunito"/>
                <a:sym typeface="Nunito"/>
              </a:rPr>
              <a:t>L'objectif de cette analyse est de prédire les prix des maisons dans ce comté. </a:t>
            </a:r>
            <a:endParaRPr sz="1400">
              <a:solidFill>
                <a:srgbClr val="666666"/>
              </a:solidFill>
              <a:latin typeface="Nunito"/>
              <a:ea typeface="Nunito"/>
              <a:cs typeface="Nunito"/>
              <a:sym typeface="Nunito"/>
            </a:endParaRPr>
          </a:p>
          <a:p>
            <a:pPr indent="-254000" lvl="0" marL="342900" rtl="0" algn="l">
              <a:lnSpc>
                <a:spcPct val="150000"/>
              </a:lnSpc>
              <a:spcBef>
                <a:spcPts val="0"/>
              </a:spcBef>
              <a:spcAft>
                <a:spcPts val="0"/>
              </a:spcAft>
              <a:buClr>
                <a:srgbClr val="666666"/>
              </a:buClr>
              <a:buSzPts val="1400"/>
              <a:buFont typeface="Nunito"/>
              <a:buChar char="-"/>
            </a:pPr>
            <a:r>
              <a:rPr lang="en" sz="1400">
                <a:solidFill>
                  <a:srgbClr val="666666"/>
                </a:solidFill>
                <a:latin typeface="Nunito"/>
                <a:ea typeface="Nunito"/>
                <a:cs typeface="Nunito"/>
                <a:sym typeface="Nunito"/>
              </a:rPr>
              <a:t>Le client est une entreprise de construction du comté de King qui cherche à acheter des propriétés et à les revendre. </a:t>
            </a:r>
            <a:endParaRPr sz="1400">
              <a:solidFill>
                <a:srgbClr val="666666"/>
              </a:solidFill>
              <a:latin typeface="Nunito"/>
              <a:ea typeface="Nunito"/>
              <a:cs typeface="Nunito"/>
              <a:sym typeface="Nunito"/>
            </a:endParaRPr>
          </a:p>
          <a:p>
            <a:pPr indent="-254000" lvl="0" marL="342900" rtl="0" algn="l">
              <a:lnSpc>
                <a:spcPct val="150000"/>
              </a:lnSpc>
              <a:spcBef>
                <a:spcPts val="0"/>
              </a:spcBef>
              <a:spcAft>
                <a:spcPts val="0"/>
              </a:spcAft>
              <a:buClr>
                <a:srgbClr val="666666"/>
              </a:buClr>
              <a:buSzPts val="1400"/>
              <a:buFont typeface="Nunito"/>
              <a:buChar char="-"/>
            </a:pPr>
            <a:r>
              <a:rPr lang="en" sz="1400">
                <a:solidFill>
                  <a:srgbClr val="666666"/>
                </a:solidFill>
                <a:latin typeface="Nunito"/>
                <a:ea typeface="Nunito"/>
                <a:cs typeface="Nunito"/>
                <a:sym typeface="Nunito"/>
              </a:rPr>
              <a:t>Elle utilisera ce modèle pour trouver des maisons moins chères à acheter. </a:t>
            </a:r>
            <a:endParaRPr sz="1400">
              <a:solidFill>
                <a:srgbClr val="666666"/>
              </a:solidFill>
              <a:latin typeface="Nunito"/>
              <a:ea typeface="Nunito"/>
              <a:cs typeface="Nunito"/>
              <a:sym typeface="Nunito"/>
            </a:endParaRPr>
          </a:p>
        </p:txBody>
      </p:sp>
      <p:sp>
        <p:nvSpPr>
          <p:cNvPr id="431" name="Google Shape;431;p20"/>
          <p:cNvSpPr txBox="1"/>
          <p:nvPr/>
        </p:nvSpPr>
        <p:spPr>
          <a:xfrm>
            <a:off x="625975" y="4538705"/>
            <a:ext cx="773400" cy="1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unito ExtraBold"/>
                <a:ea typeface="Nunito ExtraBold"/>
                <a:cs typeface="Nunito ExtraBold"/>
                <a:sym typeface="Nunito ExtraBold"/>
              </a:rPr>
              <a:t>Équipe</a:t>
            </a:r>
            <a:endParaRPr>
              <a:solidFill>
                <a:srgbClr val="FFFFFF"/>
              </a:solidFill>
              <a:latin typeface="Nunito ExtraBold"/>
              <a:ea typeface="Nunito ExtraBold"/>
              <a:cs typeface="Nunito ExtraBold"/>
              <a:sym typeface="Nunito ExtraBold"/>
            </a:endParaRPr>
          </a:p>
        </p:txBody>
      </p:sp>
      <p:pic>
        <p:nvPicPr>
          <p:cNvPr id="432" name="Google Shape;432;p20"/>
          <p:cNvPicPr preferRelativeResize="0"/>
          <p:nvPr/>
        </p:nvPicPr>
        <p:blipFill>
          <a:blip r:embed="rId4">
            <a:alphaModFix/>
          </a:blip>
          <a:stretch>
            <a:fillRect/>
          </a:stretch>
        </p:blipFill>
        <p:spPr>
          <a:xfrm>
            <a:off x="673400" y="4700508"/>
            <a:ext cx="423276" cy="426023"/>
          </a:xfrm>
          <a:prstGeom prst="rect">
            <a:avLst/>
          </a:prstGeom>
          <a:noFill/>
          <a:ln>
            <a:noFill/>
          </a:ln>
        </p:spPr>
      </p:pic>
      <p:pic>
        <p:nvPicPr>
          <p:cNvPr id="433" name="Google Shape;433;p20"/>
          <p:cNvPicPr preferRelativeResize="0"/>
          <p:nvPr/>
        </p:nvPicPr>
        <p:blipFill>
          <a:blip r:embed="rId5">
            <a:alphaModFix/>
          </a:blip>
          <a:stretch>
            <a:fillRect/>
          </a:stretch>
        </p:blipFill>
        <p:spPr>
          <a:xfrm>
            <a:off x="1211573" y="4518019"/>
            <a:ext cx="604593" cy="608512"/>
          </a:xfrm>
          <a:prstGeom prst="rect">
            <a:avLst/>
          </a:prstGeom>
          <a:noFill/>
          <a:ln>
            <a:noFill/>
          </a:ln>
        </p:spPr>
      </p:pic>
      <p:pic>
        <p:nvPicPr>
          <p:cNvPr id="434" name="Google Shape;434;p20"/>
          <p:cNvPicPr preferRelativeResize="0"/>
          <p:nvPr/>
        </p:nvPicPr>
        <p:blipFill>
          <a:blip r:embed="rId4">
            <a:alphaModFix/>
          </a:blip>
          <a:stretch>
            <a:fillRect/>
          </a:stretch>
        </p:blipFill>
        <p:spPr>
          <a:xfrm>
            <a:off x="1927473" y="4700508"/>
            <a:ext cx="423276" cy="426023"/>
          </a:xfrm>
          <a:prstGeom prst="rect">
            <a:avLst/>
          </a:prstGeom>
          <a:noFill/>
          <a:ln>
            <a:noFill/>
          </a:ln>
        </p:spPr>
      </p:pic>
      <p:pic>
        <p:nvPicPr>
          <p:cNvPr id="435" name="Google Shape;435;p20"/>
          <p:cNvPicPr preferRelativeResize="0"/>
          <p:nvPr/>
        </p:nvPicPr>
        <p:blipFill>
          <a:blip r:embed="rId5">
            <a:alphaModFix/>
          </a:blip>
          <a:stretch>
            <a:fillRect/>
          </a:stretch>
        </p:blipFill>
        <p:spPr>
          <a:xfrm>
            <a:off x="2465637" y="4700508"/>
            <a:ext cx="423276" cy="426023"/>
          </a:xfrm>
          <a:prstGeom prst="rect">
            <a:avLst/>
          </a:prstGeom>
          <a:noFill/>
          <a:ln>
            <a:noFill/>
          </a:ln>
        </p:spPr>
      </p:pic>
      <p:pic>
        <p:nvPicPr>
          <p:cNvPr id="436" name="Google Shape;436;p20"/>
          <p:cNvPicPr preferRelativeResize="0"/>
          <p:nvPr/>
        </p:nvPicPr>
        <p:blipFill>
          <a:blip r:embed="rId4">
            <a:alphaModFix/>
          </a:blip>
          <a:stretch>
            <a:fillRect/>
          </a:stretch>
        </p:blipFill>
        <p:spPr>
          <a:xfrm>
            <a:off x="3003800" y="4700508"/>
            <a:ext cx="423276" cy="426023"/>
          </a:xfrm>
          <a:prstGeom prst="rect">
            <a:avLst/>
          </a:prstGeom>
          <a:noFill/>
          <a:ln>
            <a:noFill/>
          </a:ln>
        </p:spPr>
      </p:pic>
      <p:pic>
        <p:nvPicPr>
          <p:cNvPr id="437" name="Google Shape;437;p20"/>
          <p:cNvPicPr preferRelativeResize="0"/>
          <p:nvPr/>
        </p:nvPicPr>
        <p:blipFill>
          <a:blip r:embed="rId5">
            <a:alphaModFix/>
          </a:blip>
          <a:stretch>
            <a:fillRect/>
          </a:stretch>
        </p:blipFill>
        <p:spPr>
          <a:xfrm>
            <a:off x="3541964" y="4700508"/>
            <a:ext cx="423276" cy="426023"/>
          </a:xfrm>
          <a:prstGeom prst="rect">
            <a:avLst/>
          </a:prstGeom>
          <a:noFill/>
          <a:ln>
            <a:noFill/>
          </a:ln>
        </p:spPr>
      </p:pic>
      <p:sp>
        <p:nvSpPr>
          <p:cNvPr id="438" name="Google Shape;438;p20"/>
          <p:cNvSpPr/>
          <p:nvPr/>
        </p:nvSpPr>
        <p:spPr>
          <a:xfrm>
            <a:off x="779622" y="4743970"/>
            <a:ext cx="191526" cy="193644"/>
          </a:xfrm>
          <a:custGeom>
            <a:rect b="b" l="l" r="r" t="t"/>
            <a:pathLst>
              <a:path extrusionOk="0" h="20595" w="19679">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moveTo>
                  <a:pt x="9401" y="879"/>
                </a:moveTo>
                <a:lnTo>
                  <a:pt x="9401" y="3079"/>
                </a:lnTo>
                <a:cubicBezTo>
                  <a:pt x="9401" y="3333"/>
                  <a:pt x="9597" y="3538"/>
                  <a:pt x="9839" y="3538"/>
                </a:cubicBezTo>
                <a:cubicBezTo>
                  <a:pt x="10081" y="3538"/>
                  <a:pt x="10277" y="3333"/>
                  <a:pt x="10277" y="3079"/>
                </a:cubicBezTo>
                <a:lnTo>
                  <a:pt x="10277" y="879"/>
                </a:lnTo>
                <a:cubicBezTo>
                  <a:pt x="12435" y="988"/>
                  <a:pt x="14563" y="1905"/>
                  <a:pt x="16211" y="3629"/>
                </a:cubicBezTo>
                <a:cubicBezTo>
                  <a:pt x="17862" y="5357"/>
                  <a:pt x="18738" y="7590"/>
                  <a:pt x="18840" y="9853"/>
                </a:cubicBezTo>
                <a:lnTo>
                  <a:pt x="17580" y="9853"/>
                </a:lnTo>
                <a:cubicBezTo>
                  <a:pt x="17338" y="9853"/>
                  <a:pt x="17142" y="10058"/>
                  <a:pt x="17142" y="10311"/>
                </a:cubicBezTo>
                <a:cubicBezTo>
                  <a:pt x="17142" y="10565"/>
                  <a:pt x="17338" y="10770"/>
                  <a:pt x="17580" y="10770"/>
                </a:cubicBezTo>
                <a:lnTo>
                  <a:pt x="18838" y="10770"/>
                </a:lnTo>
                <a:cubicBezTo>
                  <a:pt x="18731" y="13024"/>
                  <a:pt x="17855" y="15245"/>
                  <a:pt x="16211" y="16966"/>
                </a:cubicBezTo>
                <a:cubicBezTo>
                  <a:pt x="14563" y="18690"/>
                  <a:pt x="12435" y="19607"/>
                  <a:pt x="10277" y="19716"/>
                </a:cubicBezTo>
                <a:lnTo>
                  <a:pt x="10277" y="17458"/>
                </a:lnTo>
                <a:cubicBezTo>
                  <a:pt x="10277" y="17205"/>
                  <a:pt x="10081" y="16999"/>
                  <a:pt x="9839" y="16999"/>
                </a:cubicBezTo>
                <a:cubicBezTo>
                  <a:pt x="9597" y="16999"/>
                  <a:pt x="9401" y="17205"/>
                  <a:pt x="9401" y="17458"/>
                </a:cubicBezTo>
                <a:lnTo>
                  <a:pt x="9401" y="19716"/>
                </a:lnTo>
                <a:cubicBezTo>
                  <a:pt x="7243" y="19607"/>
                  <a:pt x="5115" y="18690"/>
                  <a:pt x="3467" y="16966"/>
                </a:cubicBezTo>
                <a:cubicBezTo>
                  <a:pt x="1823" y="15245"/>
                  <a:pt x="947" y="13024"/>
                  <a:pt x="840" y="10770"/>
                </a:cubicBezTo>
                <a:lnTo>
                  <a:pt x="2079" y="10770"/>
                </a:lnTo>
                <a:cubicBezTo>
                  <a:pt x="2321" y="10770"/>
                  <a:pt x="2518" y="10565"/>
                  <a:pt x="2518" y="10311"/>
                </a:cubicBezTo>
                <a:cubicBezTo>
                  <a:pt x="2518" y="10058"/>
                  <a:pt x="2321" y="9853"/>
                  <a:pt x="2079" y="9853"/>
                </a:cubicBezTo>
                <a:lnTo>
                  <a:pt x="838" y="9853"/>
                </a:lnTo>
                <a:cubicBezTo>
                  <a:pt x="940" y="7590"/>
                  <a:pt x="1816" y="5357"/>
                  <a:pt x="3467" y="3629"/>
                </a:cubicBezTo>
                <a:cubicBezTo>
                  <a:pt x="5115" y="1905"/>
                  <a:pt x="7243" y="988"/>
                  <a:pt x="9401" y="879"/>
                </a:cubicBezTo>
                <a:close/>
                <a:moveTo>
                  <a:pt x="6410" y="4479"/>
                </a:moveTo>
                <a:cubicBezTo>
                  <a:pt x="5863" y="4484"/>
                  <a:pt x="5316" y="4699"/>
                  <a:pt x="4898" y="5134"/>
                </a:cubicBezTo>
                <a:cubicBezTo>
                  <a:pt x="4061" y="6006"/>
                  <a:pt x="4062" y="7425"/>
                  <a:pt x="4898" y="8299"/>
                </a:cubicBezTo>
                <a:cubicBezTo>
                  <a:pt x="4955" y="8359"/>
                  <a:pt x="5014" y="8413"/>
                  <a:pt x="5075" y="8464"/>
                </a:cubicBezTo>
                <a:cubicBezTo>
                  <a:pt x="4085" y="9032"/>
                  <a:pt x="3323" y="9983"/>
                  <a:pt x="2936" y="11107"/>
                </a:cubicBezTo>
                <a:cubicBezTo>
                  <a:pt x="2841" y="11383"/>
                  <a:pt x="2758" y="11664"/>
                  <a:pt x="2696" y="11952"/>
                </a:cubicBezTo>
                <a:cubicBezTo>
                  <a:pt x="2631" y="12253"/>
                  <a:pt x="2589" y="12560"/>
                  <a:pt x="2572" y="12873"/>
                </a:cubicBezTo>
                <a:cubicBezTo>
                  <a:pt x="2556" y="13016"/>
                  <a:pt x="2599" y="13160"/>
                  <a:pt x="2689" y="13269"/>
                </a:cubicBezTo>
                <a:cubicBezTo>
                  <a:pt x="2763" y="13360"/>
                  <a:pt x="2866" y="13420"/>
                  <a:pt x="2979" y="13440"/>
                </a:cubicBezTo>
                <a:lnTo>
                  <a:pt x="4913" y="13435"/>
                </a:lnTo>
                <a:cubicBezTo>
                  <a:pt x="5011" y="13438"/>
                  <a:pt x="5108" y="13409"/>
                  <a:pt x="5191" y="13355"/>
                </a:cubicBezTo>
                <a:cubicBezTo>
                  <a:pt x="5279" y="13297"/>
                  <a:pt x="5347" y="13213"/>
                  <a:pt x="5387" y="13114"/>
                </a:cubicBezTo>
                <a:cubicBezTo>
                  <a:pt x="5529" y="12603"/>
                  <a:pt x="5729" y="12110"/>
                  <a:pt x="5982" y="11648"/>
                </a:cubicBezTo>
                <a:cubicBezTo>
                  <a:pt x="6270" y="11120"/>
                  <a:pt x="6626" y="10636"/>
                  <a:pt x="7038" y="10209"/>
                </a:cubicBezTo>
                <a:cubicBezTo>
                  <a:pt x="7113" y="10141"/>
                  <a:pt x="7157" y="10043"/>
                  <a:pt x="7160" y="9940"/>
                </a:cubicBezTo>
                <a:cubicBezTo>
                  <a:pt x="7161" y="9879"/>
                  <a:pt x="7149" y="9820"/>
                  <a:pt x="7122" y="9766"/>
                </a:cubicBezTo>
                <a:cubicBezTo>
                  <a:pt x="6849" y="9167"/>
                  <a:pt x="6771" y="8490"/>
                  <a:pt x="6900" y="7840"/>
                </a:cubicBezTo>
                <a:cubicBezTo>
                  <a:pt x="7047" y="7102"/>
                  <a:pt x="7451" y="6448"/>
                  <a:pt x="8032" y="6003"/>
                </a:cubicBezTo>
                <a:cubicBezTo>
                  <a:pt x="8133" y="5944"/>
                  <a:pt x="8201" y="5838"/>
                  <a:pt x="8216" y="5718"/>
                </a:cubicBezTo>
                <a:cubicBezTo>
                  <a:pt x="8224" y="5652"/>
                  <a:pt x="8216" y="5585"/>
                  <a:pt x="8191" y="5524"/>
                </a:cubicBezTo>
                <a:cubicBezTo>
                  <a:pt x="8118" y="5382"/>
                  <a:pt x="8030" y="5253"/>
                  <a:pt x="7923" y="5134"/>
                </a:cubicBezTo>
                <a:cubicBezTo>
                  <a:pt x="7518" y="4685"/>
                  <a:pt x="6963" y="4475"/>
                  <a:pt x="6410" y="4479"/>
                </a:cubicBezTo>
                <a:close/>
                <a:moveTo>
                  <a:pt x="13264" y="4479"/>
                </a:moveTo>
                <a:cubicBezTo>
                  <a:pt x="12712" y="4475"/>
                  <a:pt x="12156" y="4685"/>
                  <a:pt x="11752" y="5134"/>
                </a:cubicBezTo>
                <a:cubicBezTo>
                  <a:pt x="11645" y="5253"/>
                  <a:pt x="11557" y="5382"/>
                  <a:pt x="11484" y="5524"/>
                </a:cubicBezTo>
                <a:cubicBezTo>
                  <a:pt x="11459" y="5585"/>
                  <a:pt x="11451" y="5652"/>
                  <a:pt x="11459" y="5718"/>
                </a:cubicBezTo>
                <a:cubicBezTo>
                  <a:pt x="11474" y="5838"/>
                  <a:pt x="11542" y="5944"/>
                  <a:pt x="11643" y="6003"/>
                </a:cubicBezTo>
                <a:cubicBezTo>
                  <a:pt x="12224" y="6448"/>
                  <a:pt x="12627" y="7102"/>
                  <a:pt x="12774" y="7840"/>
                </a:cubicBezTo>
                <a:cubicBezTo>
                  <a:pt x="12904" y="8490"/>
                  <a:pt x="12826" y="9167"/>
                  <a:pt x="12553" y="9766"/>
                </a:cubicBezTo>
                <a:cubicBezTo>
                  <a:pt x="12526" y="9820"/>
                  <a:pt x="12513" y="9879"/>
                  <a:pt x="12515" y="9940"/>
                </a:cubicBezTo>
                <a:cubicBezTo>
                  <a:pt x="12517" y="10043"/>
                  <a:pt x="12562" y="10141"/>
                  <a:pt x="12636" y="10209"/>
                </a:cubicBezTo>
                <a:cubicBezTo>
                  <a:pt x="13049" y="10636"/>
                  <a:pt x="13405" y="11120"/>
                  <a:pt x="13693" y="11648"/>
                </a:cubicBezTo>
                <a:cubicBezTo>
                  <a:pt x="13946" y="12110"/>
                  <a:pt x="14146" y="12603"/>
                  <a:pt x="14288" y="13114"/>
                </a:cubicBezTo>
                <a:cubicBezTo>
                  <a:pt x="14328" y="13213"/>
                  <a:pt x="14396" y="13297"/>
                  <a:pt x="14484" y="13355"/>
                </a:cubicBezTo>
                <a:cubicBezTo>
                  <a:pt x="14567" y="13409"/>
                  <a:pt x="14663" y="13438"/>
                  <a:pt x="14762" y="13435"/>
                </a:cubicBezTo>
                <a:lnTo>
                  <a:pt x="16696" y="13440"/>
                </a:lnTo>
                <a:cubicBezTo>
                  <a:pt x="16809" y="13420"/>
                  <a:pt x="16911" y="13360"/>
                  <a:pt x="16986" y="13269"/>
                </a:cubicBezTo>
                <a:cubicBezTo>
                  <a:pt x="17076" y="13160"/>
                  <a:pt x="17119" y="13016"/>
                  <a:pt x="17103" y="12873"/>
                </a:cubicBezTo>
                <a:cubicBezTo>
                  <a:pt x="17086" y="12560"/>
                  <a:pt x="17044" y="12253"/>
                  <a:pt x="16979" y="11952"/>
                </a:cubicBezTo>
                <a:cubicBezTo>
                  <a:pt x="16917" y="11664"/>
                  <a:pt x="16834" y="11383"/>
                  <a:pt x="16739" y="11107"/>
                </a:cubicBezTo>
                <a:cubicBezTo>
                  <a:pt x="16352" y="9983"/>
                  <a:pt x="15589" y="9032"/>
                  <a:pt x="14600" y="8464"/>
                </a:cubicBezTo>
                <a:cubicBezTo>
                  <a:pt x="14661" y="8413"/>
                  <a:pt x="14720" y="8359"/>
                  <a:pt x="14777" y="8299"/>
                </a:cubicBezTo>
                <a:cubicBezTo>
                  <a:pt x="15613" y="7425"/>
                  <a:pt x="15614" y="6006"/>
                  <a:pt x="14777" y="5134"/>
                </a:cubicBezTo>
                <a:cubicBezTo>
                  <a:pt x="14359" y="4699"/>
                  <a:pt x="13811" y="4484"/>
                  <a:pt x="13264" y="4479"/>
                </a:cubicBezTo>
                <a:close/>
                <a:moveTo>
                  <a:pt x="6410" y="5355"/>
                </a:moveTo>
                <a:cubicBezTo>
                  <a:pt x="6680" y="5355"/>
                  <a:pt x="6949" y="5444"/>
                  <a:pt x="7176" y="5618"/>
                </a:cubicBezTo>
                <a:cubicBezTo>
                  <a:pt x="6633" y="6142"/>
                  <a:pt x="6249" y="6825"/>
                  <a:pt x="6083" y="7581"/>
                </a:cubicBezTo>
                <a:cubicBezTo>
                  <a:pt x="6051" y="7723"/>
                  <a:pt x="6030" y="7867"/>
                  <a:pt x="6015" y="8011"/>
                </a:cubicBezTo>
                <a:cubicBezTo>
                  <a:pt x="5823" y="7948"/>
                  <a:pt x="5643" y="7838"/>
                  <a:pt x="5491" y="7679"/>
                </a:cubicBezTo>
                <a:cubicBezTo>
                  <a:pt x="4983" y="7148"/>
                  <a:pt x="4983" y="6286"/>
                  <a:pt x="5491" y="5754"/>
                </a:cubicBezTo>
                <a:cubicBezTo>
                  <a:pt x="5745" y="5488"/>
                  <a:pt x="6078" y="5355"/>
                  <a:pt x="6410" y="5355"/>
                </a:cubicBezTo>
                <a:close/>
                <a:moveTo>
                  <a:pt x="13264" y="5355"/>
                </a:moveTo>
                <a:cubicBezTo>
                  <a:pt x="13597" y="5355"/>
                  <a:pt x="13930" y="5488"/>
                  <a:pt x="14184" y="5754"/>
                </a:cubicBezTo>
                <a:cubicBezTo>
                  <a:pt x="14692" y="6286"/>
                  <a:pt x="14692" y="7148"/>
                  <a:pt x="14184" y="7679"/>
                </a:cubicBezTo>
                <a:cubicBezTo>
                  <a:pt x="14032" y="7838"/>
                  <a:pt x="13852" y="7948"/>
                  <a:pt x="13660" y="8011"/>
                </a:cubicBezTo>
                <a:cubicBezTo>
                  <a:pt x="13645" y="7867"/>
                  <a:pt x="13624" y="7723"/>
                  <a:pt x="13592" y="7581"/>
                </a:cubicBezTo>
                <a:cubicBezTo>
                  <a:pt x="13425" y="6825"/>
                  <a:pt x="13042" y="6142"/>
                  <a:pt x="12498" y="5618"/>
                </a:cubicBezTo>
                <a:cubicBezTo>
                  <a:pt x="12726" y="5444"/>
                  <a:pt x="12995" y="5355"/>
                  <a:pt x="13264" y="5355"/>
                </a:cubicBezTo>
                <a:close/>
                <a:moveTo>
                  <a:pt x="9839" y="6265"/>
                </a:moveTo>
                <a:cubicBezTo>
                  <a:pt x="9292" y="6265"/>
                  <a:pt x="8744" y="6483"/>
                  <a:pt x="8327" y="6920"/>
                </a:cubicBezTo>
                <a:cubicBezTo>
                  <a:pt x="7491" y="7794"/>
                  <a:pt x="7491" y="9212"/>
                  <a:pt x="8327" y="10086"/>
                </a:cubicBezTo>
                <a:cubicBezTo>
                  <a:pt x="8383" y="10145"/>
                  <a:pt x="8443" y="10199"/>
                  <a:pt x="8504" y="10251"/>
                </a:cubicBezTo>
                <a:cubicBezTo>
                  <a:pt x="7514" y="10818"/>
                  <a:pt x="6752" y="11770"/>
                  <a:pt x="6364" y="12894"/>
                </a:cubicBezTo>
                <a:cubicBezTo>
                  <a:pt x="6269" y="13169"/>
                  <a:pt x="6186" y="13450"/>
                  <a:pt x="6124" y="13739"/>
                </a:cubicBezTo>
                <a:cubicBezTo>
                  <a:pt x="6060" y="14039"/>
                  <a:pt x="6018" y="14347"/>
                  <a:pt x="6000" y="14659"/>
                </a:cubicBezTo>
                <a:cubicBezTo>
                  <a:pt x="5985" y="14803"/>
                  <a:pt x="6027" y="14946"/>
                  <a:pt x="6117" y="15056"/>
                </a:cubicBezTo>
                <a:cubicBezTo>
                  <a:pt x="6192" y="15146"/>
                  <a:pt x="6295" y="15206"/>
                  <a:pt x="6407" y="15226"/>
                </a:cubicBezTo>
                <a:lnTo>
                  <a:pt x="13208" y="15226"/>
                </a:lnTo>
                <a:cubicBezTo>
                  <a:pt x="13357" y="15232"/>
                  <a:pt x="13501" y="15170"/>
                  <a:pt x="13603" y="15056"/>
                </a:cubicBezTo>
                <a:cubicBezTo>
                  <a:pt x="13694" y="14954"/>
                  <a:pt x="13743" y="14820"/>
                  <a:pt x="13740" y="14681"/>
                </a:cubicBezTo>
                <a:cubicBezTo>
                  <a:pt x="13686" y="13903"/>
                  <a:pt x="13493" y="13142"/>
                  <a:pt x="13172" y="12439"/>
                </a:cubicBezTo>
                <a:cubicBezTo>
                  <a:pt x="12947" y="11946"/>
                  <a:pt x="12656" y="11484"/>
                  <a:pt x="12308" y="11093"/>
                </a:cubicBezTo>
                <a:cubicBezTo>
                  <a:pt x="11988" y="10735"/>
                  <a:pt x="11616" y="10436"/>
                  <a:pt x="11180" y="10247"/>
                </a:cubicBezTo>
                <a:cubicBezTo>
                  <a:pt x="11239" y="10197"/>
                  <a:pt x="11296" y="10143"/>
                  <a:pt x="11351" y="10086"/>
                </a:cubicBezTo>
                <a:cubicBezTo>
                  <a:pt x="12187" y="9212"/>
                  <a:pt x="12187" y="7794"/>
                  <a:pt x="11351" y="6920"/>
                </a:cubicBezTo>
                <a:cubicBezTo>
                  <a:pt x="10934" y="6483"/>
                  <a:pt x="10386" y="6265"/>
                  <a:pt x="9839" y="6265"/>
                </a:cubicBezTo>
                <a:close/>
                <a:moveTo>
                  <a:pt x="9839" y="7142"/>
                </a:moveTo>
                <a:cubicBezTo>
                  <a:pt x="10172" y="7142"/>
                  <a:pt x="10505" y="7275"/>
                  <a:pt x="10759" y="7541"/>
                </a:cubicBezTo>
                <a:cubicBezTo>
                  <a:pt x="11267" y="8072"/>
                  <a:pt x="11267" y="8934"/>
                  <a:pt x="10759" y="9465"/>
                </a:cubicBezTo>
                <a:cubicBezTo>
                  <a:pt x="10251" y="9997"/>
                  <a:pt x="9427" y="9997"/>
                  <a:pt x="8919" y="9465"/>
                </a:cubicBezTo>
                <a:cubicBezTo>
                  <a:pt x="8411" y="8934"/>
                  <a:pt x="8411" y="8072"/>
                  <a:pt x="8919" y="7541"/>
                </a:cubicBezTo>
                <a:cubicBezTo>
                  <a:pt x="9173" y="7275"/>
                  <a:pt x="9506" y="7142"/>
                  <a:pt x="9839" y="7142"/>
                </a:cubicBezTo>
                <a:close/>
                <a:moveTo>
                  <a:pt x="6029" y="9013"/>
                </a:moveTo>
                <a:cubicBezTo>
                  <a:pt x="6050" y="9154"/>
                  <a:pt x="6077" y="9294"/>
                  <a:pt x="6113" y="9432"/>
                </a:cubicBezTo>
                <a:cubicBezTo>
                  <a:pt x="6148" y="9570"/>
                  <a:pt x="6190" y="9706"/>
                  <a:pt x="6240" y="9840"/>
                </a:cubicBezTo>
                <a:cubicBezTo>
                  <a:pt x="5825" y="10292"/>
                  <a:pt x="5469" y="10802"/>
                  <a:pt x="5184" y="11354"/>
                </a:cubicBezTo>
                <a:cubicBezTo>
                  <a:pt x="4992" y="11728"/>
                  <a:pt x="4836" y="12120"/>
                  <a:pt x="4712" y="12523"/>
                </a:cubicBezTo>
                <a:lnTo>
                  <a:pt x="3451" y="12523"/>
                </a:lnTo>
                <a:cubicBezTo>
                  <a:pt x="3447" y="12058"/>
                  <a:pt x="3697" y="11266"/>
                  <a:pt x="4145" y="10548"/>
                </a:cubicBezTo>
                <a:cubicBezTo>
                  <a:pt x="4593" y="9829"/>
                  <a:pt x="5239" y="9185"/>
                  <a:pt x="6029" y="9013"/>
                </a:cubicBezTo>
                <a:close/>
                <a:moveTo>
                  <a:pt x="13645" y="9013"/>
                </a:moveTo>
                <a:cubicBezTo>
                  <a:pt x="14436" y="9185"/>
                  <a:pt x="15082" y="9829"/>
                  <a:pt x="15530" y="10548"/>
                </a:cubicBezTo>
                <a:cubicBezTo>
                  <a:pt x="15978" y="11266"/>
                  <a:pt x="16228" y="12058"/>
                  <a:pt x="16224" y="12523"/>
                </a:cubicBezTo>
                <a:lnTo>
                  <a:pt x="14963" y="12523"/>
                </a:lnTo>
                <a:cubicBezTo>
                  <a:pt x="14839" y="12120"/>
                  <a:pt x="14683" y="11728"/>
                  <a:pt x="14491" y="11354"/>
                </a:cubicBezTo>
                <a:cubicBezTo>
                  <a:pt x="14206" y="10802"/>
                  <a:pt x="13850" y="10292"/>
                  <a:pt x="13435" y="9840"/>
                </a:cubicBezTo>
                <a:cubicBezTo>
                  <a:pt x="13484" y="9706"/>
                  <a:pt x="13527" y="9570"/>
                  <a:pt x="13562" y="9432"/>
                </a:cubicBezTo>
                <a:cubicBezTo>
                  <a:pt x="13598" y="9294"/>
                  <a:pt x="13625" y="9154"/>
                  <a:pt x="13645" y="9013"/>
                </a:cubicBezTo>
                <a:close/>
                <a:moveTo>
                  <a:pt x="9893" y="10754"/>
                </a:moveTo>
                <a:cubicBezTo>
                  <a:pt x="11694" y="10775"/>
                  <a:pt x="12646" y="13184"/>
                  <a:pt x="12828" y="14310"/>
                </a:cubicBezTo>
                <a:lnTo>
                  <a:pt x="6879" y="14310"/>
                </a:lnTo>
                <a:cubicBezTo>
                  <a:pt x="6872" y="13295"/>
                  <a:pt x="8063" y="10732"/>
                  <a:pt x="9893" y="10754"/>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t/>
            </a:r>
            <a:endParaRPr b="0" i="0" sz="800" u="none" cap="none" strike="noStrike">
              <a:solidFill>
                <a:srgbClr val="252D30"/>
              </a:solidFill>
              <a:latin typeface="Arial"/>
              <a:ea typeface="Arial"/>
              <a:cs typeface="Arial"/>
              <a:sym typeface="Arial"/>
            </a:endParaRPr>
          </a:p>
        </p:txBody>
      </p:sp>
      <p:sp>
        <p:nvSpPr>
          <p:cNvPr id="439" name="Google Shape;439;p20"/>
          <p:cNvSpPr/>
          <p:nvPr/>
        </p:nvSpPr>
        <p:spPr>
          <a:xfrm>
            <a:off x="1432374" y="4760220"/>
            <a:ext cx="159380" cy="161136"/>
          </a:xfrm>
          <a:custGeom>
            <a:rect b="b" l="l" r="r" t="t"/>
            <a:pathLst>
              <a:path extrusionOk="0" h="21600" w="21516">
                <a:moveTo>
                  <a:pt x="16305" y="0"/>
                </a:moveTo>
                <a:cubicBezTo>
                  <a:pt x="16079" y="0"/>
                  <a:pt x="15852" y="82"/>
                  <a:pt x="15685" y="243"/>
                </a:cubicBezTo>
                <a:lnTo>
                  <a:pt x="6935" y="8658"/>
                </a:lnTo>
                <a:cubicBezTo>
                  <a:pt x="6774" y="8812"/>
                  <a:pt x="6675" y="9030"/>
                  <a:pt x="6660" y="9254"/>
                </a:cubicBezTo>
                <a:lnTo>
                  <a:pt x="6614" y="13561"/>
                </a:lnTo>
                <a:cubicBezTo>
                  <a:pt x="6614" y="13786"/>
                  <a:pt x="6691" y="14025"/>
                  <a:pt x="6866" y="14179"/>
                </a:cubicBezTo>
                <a:cubicBezTo>
                  <a:pt x="7026" y="14333"/>
                  <a:pt x="7268" y="14444"/>
                  <a:pt x="7486" y="14444"/>
                </a:cubicBezTo>
                <a:lnTo>
                  <a:pt x="7509" y="14444"/>
                </a:lnTo>
                <a:lnTo>
                  <a:pt x="11827" y="14378"/>
                </a:lnTo>
                <a:cubicBezTo>
                  <a:pt x="12061" y="14378"/>
                  <a:pt x="12287" y="14246"/>
                  <a:pt x="12447" y="14091"/>
                </a:cubicBezTo>
                <a:lnTo>
                  <a:pt x="21265" y="5588"/>
                </a:lnTo>
                <a:cubicBezTo>
                  <a:pt x="21600" y="5265"/>
                  <a:pt x="21600" y="4732"/>
                  <a:pt x="21265" y="4395"/>
                </a:cubicBezTo>
                <a:lnTo>
                  <a:pt x="16948" y="243"/>
                </a:lnTo>
                <a:cubicBezTo>
                  <a:pt x="16766" y="82"/>
                  <a:pt x="16530" y="0"/>
                  <a:pt x="16305" y="0"/>
                </a:cubicBezTo>
                <a:close/>
                <a:moveTo>
                  <a:pt x="873" y="707"/>
                </a:moveTo>
                <a:cubicBezTo>
                  <a:pt x="391" y="707"/>
                  <a:pt x="0" y="1084"/>
                  <a:pt x="0" y="1546"/>
                </a:cubicBezTo>
                <a:lnTo>
                  <a:pt x="0" y="20739"/>
                </a:lnTo>
                <a:cubicBezTo>
                  <a:pt x="0" y="21201"/>
                  <a:pt x="391" y="21600"/>
                  <a:pt x="873" y="21600"/>
                </a:cubicBezTo>
                <a:lnTo>
                  <a:pt x="17200" y="21600"/>
                </a:lnTo>
                <a:cubicBezTo>
                  <a:pt x="17681" y="21600"/>
                  <a:pt x="18073" y="21201"/>
                  <a:pt x="18073" y="20739"/>
                </a:cubicBezTo>
                <a:lnTo>
                  <a:pt x="18073" y="12898"/>
                </a:lnTo>
                <a:cubicBezTo>
                  <a:pt x="18073" y="12436"/>
                  <a:pt x="17681" y="12059"/>
                  <a:pt x="17200" y="12059"/>
                </a:cubicBezTo>
                <a:cubicBezTo>
                  <a:pt x="16719" y="12059"/>
                  <a:pt x="16328" y="12436"/>
                  <a:pt x="16328" y="12898"/>
                </a:cubicBezTo>
                <a:lnTo>
                  <a:pt x="16328" y="19899"/>
                </a:lnTo>
                <a:lnTo>
                  <a:pt x="1745" y="19899"/>
                </a:lnTo>
                <a:lnTo>
                  <a:pt x="1745" y="2385"/>
                </a:lnTo>
                <a:cubicBezTo>
                  <a:pt x="1745" y="2385"/>
                  <a:pt x="9622" y="2385"/>
                  <a:pt x="9622" y="2385"/>
                </a:cubicBezTo>
                <a:cubicBezTo>
                  <a:pt x="10104" y="2385"/>
                  <a:pt x="10495" y="2010"/>
                  <a:pt x="10495" y="1546"/>
                </a:cubicBezTo>
                <a:cubicBezTo>
                  <a:pt x="10495" y="1084"/>
                  <a:pt x="10104" y="707"/>
                  <a:pt x="9622" y="707"/>
                </a:cubicBezTo>
                <a:lnTo>
                  <a:pt x="873" y="707"/>
                </a:lnTo>
                <a:close/>
                <a:moveTo>
                  <a:pt x="16305" y="2032"/>
                </a:moveTo>
                <a:lnTo>
                  <a:pt x="19382" y="4991"/>
                </a:lnTo>
                <a:cubicBezTo>
                  <a:pt x="19382" y="4991"/>
                  <a:pt x="17200" y="7134"/>
                  <a:pt x="17200" y="7134"/>
                </a:cubicBezTo>
                <a:lnTo>
                  <a:pt x="14123" y="4130"/>
                </a:lnTo>
                <a:lnTo>
                  <a:pt x="16305" y="2032"/>
                </a:lnTo>
                <a:close/>
                <a:moveTo>
                  <a:pt x="12883" y="5323"/>
                </a:moveTo>
                <a:lnTo>
                  <a:pt x="15960" y="8326"/>
                </a:lnTo>
                <a:cubicBezTo>
                  <a:pt x="15960" y="8326"/>
                  <a:pt x="11436" y="12655"/>
                  <a:pt x="11436" y="12655"/>
                </a:cubicBezTo>
                <a:lnTo>
                  <a:pt x="8382" y="12699"/>
                </a:lnTo>
                <a:lnTo>
                  <a:pt x="8428" y="9629"/>
                </a:lnTo>
                <a:lnTo>
                  <a:pt x="12883" y="5323"/>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sp>
        <p:nvSpPr>
          <p:cNvPr id="440" name="Google Shape;440;p20"/>
          <p:cNvSpPr/>
          <p:nvPr/>
        </p:nvSpPr>
        <p:spPr>
          <a:xfrm>
            <a:off x="2042546" y="4762757"/>
            <a:ext cx="193134" cy="195288"/>
          </a:xfrm>
          <a:custGeom>
            <a:rect b="b" l="l" r="r" t="t"/>
            <a:pathLst>
              <a:path extrusionOk="0" h="21549" w="20634">
                <a:moveTo>
                  <a:pt x="10685" y="1"/>
                </a:moveTo>
                <a:cubicBezTo>
                  <a:pt x="10563" y="8"/>
                  <a:pt x="10450" y="74"/>
                  <a:pt x="10375" y="179"/>
                </a:cubicBezTo>
                <a:cubicBezTo>
                  <a:pt x="10316" y="262"/>
                  <a:pt x="10285" y="365"/>
                  <a:pt x="10287" y="470"/>
                </a:cubicBezTo>
                <a:lnTo>
                  <a:pt x="10287" y="21085"/>
                </a:lnTo>
                <a:cubicBezTo>
                  <a:pt x="10277" y="21229"/>
                  <a:pt x="10335" y="21370"/>
                  <a:pt x="10439" y="21459"/>
                </a:cubicBezTo>
                <a:cubicBezTo>
                  <a:pt x="10503" y="21513"/>
                  <a:pt x="10581" y="21545"/>
                  <a:pt x="10662" y="21548"/>
                </a:cubicBezTo>
                <a:cubicBezTo>
                  <a:pt x="13227" y="21586"/>
                  <a:pt x="15800" y="20535"/>
                  <a:pt x="17754" y="18399"/>
                </a:cubicBezTo>
                <a:cubicBezTo>
                  <a:pt x="21596" y="14198"/>
                  <a:pt x="21592" y="7395"/>
                  <a:pt x="17754" y="3185"/>
                </a:cubicBezTo>
                <a:cubicBezTo>
                  <a:pt x="15807" y="1049"/>
                  <a:pt x="13245" y="-14"/>
                  <a:pt x="10685" y="1"/>
                </a:cubicBezTo>
                <a:close/>
                <a:moveTo>
                  <a:pt x="6718" y="694"/>
                </a:moveTo>
                <a:cubicBezTo>
                  <a:pt x="6497" y="698"/>
                  <a:pt x="6278" y="754"/>
                  <a:pt x="6076" y="860"/>
                </a:cubicBezTo>
                <a:cubicBezTo>
                  <a:pt x="5712" y="1036"/>
                  <a:pt x="5354" y="1228"/>
                  <a:pt x="5003" y="1434"/>
                </a:cubicBezTo>
                <a:cubicBezTo>
                  <a:pt x="4637" y="1650"/>
                  <a:pt x="4276" y="1882"/>
                  <a:pt x="3962" y="2181"/>
                </a:cubicBezTo>
                <a:cubicBezTo>
                  <a:pt x="3690" y="2439"/>
                  <a:pt x="3453" y="2748"/>
                  <a:pt x="3341" y="3123"/>
                </a:cubicBezTo>
                <a:cubicBezTo>
                  <a:pt x="3194" y="3611"/>
                  <a:pt x="3276" y="4147"/>
                  <a:pt x="3559" y="4558"/>
                </a:cubicBezTo>
                <a:lnTo>
                  <a:pt x="4049" y="5137"/>
                </a:lnTo>
                <a:cubicBezTo>
                  <a:pt x="4129" y="5273"/>
                  <a:pt x="4172" y="5431"/>
                  <a:pt x="4174" y="5592"/>
                </a:cubicBezTo>
                <a:cubicBezTo>
                  <a:pt x="4177" y="5770"/>
                  <a:pt x="4130" y="5944"/>
                  <a:pt x="4039" y="6092"/>
                </a:cubicBezTo>
                <a:cubicBezTo>
                  <a:pt x="3875" y="6329"/>
                  <a:pt x="3724" y="6577"/>
                  <a:pt x="3587" y="6834"/>
                </a:cubicBezTo>
                <a:cubicBezTo>
                  <a:pt x="3455" y="7081"/>
                  <a:pt x="3336" y="7337"/>
                  <a:pt x="3231" y="7599"/>
                </a:cubicBezTo>
                <a:cubicBezTo>
                  <a:pt x="3152" y="7742"/>
                  <a:pt x="3040" y="7859"/>
                  <a:pt x="2905" y="7938"/>
                </a:cubicBezTo>
                <a:cubicBezTo>
                  <a:pt x="2704" y="8056"/>
                  <a:pt x="2467" y="8082"/>
                  <a:pt x="2248" y="8010"/>
                </a:cubicBezTo>
                <a:lnTo>
                  <a:pt x="1571" y="7902"/>
                </a:lnTo>
                <a:cubicBezTo>
                  <a:pt x="1161" y="7896"/>
                  <a:pt x="770" y="8092"/>
                  <a:pt x="508" y="8436"/>
                </a:cubicBezTo>
                <a:cubicBezTo>
                  <a:pt x="247" y="8779"/>
                  <a:pt x="147" y="9222"/>
                  <a:pt x="86" y="9662"/>
                </a:cubicBezTo>
                <a:cubicBezTo>
                  <a:pt x="30" y="10066"/>
                  <a:pt x="5" y="10473"/>
                  <a:pt x="1" y="10881"/>
                </a:cubicBezTo>
                <a:cubicBezTo>
                  <a:pt x="-4" y="11306"/>
                  <a:pt x="14" y="11734"/>
                  <a:pt x="110" y="12146"/>
                </a:cubicBezTo>
                <a:cubicBezTo>
                  <a:pt x="212" y="12586"/>
                  <a:pt x="403" y="13002"/>
                  <a:pt x="721" y="13295"/>
                </a:cubicBezTo>
                <a:cubicBezTo>
                  <a:pt x="1071" y="13617"/>
                  <a:pt x="1536" y="13751"/>
                  <a:pt x="1987" y="13659"/>
                </a:cubicBezTo>
                <a:lnTo>
                  <a:pt x="2462" y="13535"/>
                </a:lnTo>
                <a:cubicBezTo>
                  <a:pt x="2584" y="13501"/>
                  <a:pt x="2712" y="13507"/>
                  <a:pt x="2831" y="13552"/>
                </a:cubicBezTo>
                <a:cubicBezTo>
                  <a:pt x="2979" y="13608"/>
                  <a:pt x="3102" y="13722"/>
                  <a:pt x="3179" y="13871"/>
                </a:cubicBezTo>
                <a:cubicBezTo>
                  <a:pt x="3287" y="14188"/>
                  <a:pt x="3421" y="14494"/>
                  <a:pt x="3580" y="14785"/>
                </a:cubicBezTo>
                <a:cubicBezTo>
                  <a:pt x="3696" y="15000"/>
                  <a:pt x="3826" y="15205"/>
                  <a:pt x="3967" y="15400"/>
                </a:cubicBezTo>
                <a:cubicBezTo>
                  <a:pt x="4113" y="15571"/>
                  <a:pt x="4186" y="15801"/>
                  <a:pt x="4168" y="16034"/>
                </a:cubicBezTo>
                <a:cubicBezTo>
                  <a:pt x="4156" y="16204"/>
                  <a:pt x="4095" y="16365"/>
                  <a:pt x="3994" y="16495"/>
                </a:cubicBezTo>
                <a:lnTo>
                  <a:pt x="3616" y="16894"/>
                </a:lnTo>
                <a:cubicBezTo>
                  <a:pt x="3338" y="17246"/>
                  <a:pt x="3210" y="17710"/>
                  <a:pt x="3263" y="18171"/>
                </a:cubicBezTo>
                <a:cubicBezTo>
                  <a:pt x="3308" y="18553"/>
                  <a:pt x="3475" y="18905"/>
                  <a:pt x="3735" y="19165"/>
                </a:cubicBezTo>
                <a:cubicBezTo>
                  <a:pt x="4079" y="19486"/>
                  <a:pt x="4446" y="19777"/>
                  <a:pt x="4831" y="20036"/>
                </a:cubicBezTo>
                <a:cubicBezTo>
                  <a:pt x="5232" y="20307"/>
                  <a:pt x="5652" y="20542"/>
                  <a:pt x="6087" y="20739"/>
                </a:cubicBezTo>
                <a:cubicBezTo>
                  <a:pt x="6460" y="20916"/>
                  <a:pt x="6882" y="20925"/>
                  <a:pt x="7261" y="20764"/>
                </a:cubicBezTo>
                <a:cubicBezTo>
                  <a:pt x="7646" y="20600"/>
                  <a:pt x="7955" y="20276"/>
                  <a:pt x="8119" y="19863"/>
                </a:cubicBezTo>
                <a:lnTo>
                  <a:pt x="8291" y="19292"/>
                </a:lnTo>
                <a:cubicBezTo>
                  <a:pt x="8353" y="19151"/>
                  <a:pt x="8444" y="19027"/>
                  <a:pt x="8557" y="18932"/>
                </a:cubicBezTo>
                <a:cubicBezTo>
                  <a:pt x="8723" y="18791"/>
                  <a:pt x="8927" y="18716"/>
                  <a:pt x="9138" y="18720"/>
                </a:cubicBezTo>
                <a:lnTo>
                  <a:pt x="9835" y="18720"/>
                </a:lnTo>
                <a:cubicBezTo>
                  <a:pt x="10045" y="18715"/>
                  <a:pt x="10215" y="18531"/>
                  <a:pt x="10220" y="18302"/>
                </a:cubicBezTo>
                <a:cubicBezTo>
                  <a:pt x="10225" y="18064"/>
                  <a:pt x="10053" y="17867"/>
                  <a:pt x="9835" y="17861"/>
                </a:cubicBezTo>
                <a:lnTo>
                  <a:pt x="9091" y="17825"/>
                </a:lnTo>
                <a:cubicBezTo>
                  <a:pt x="8762" y="17788"/>
                  <a:pt x="8432" y="17875"/>
                  <a:pt x="8157" y="18074"/>
                </a:cubicBezTo>
                <a:cubicBezTo>
                  <a:pt x="7916" y="18248"/>
                  <a:pt x="7729" y="18499"/>
                  <a:pt x="7621" y="18792"/>
                </a:cubicBezTo>
                <a:lnTo>
                  <a:pt x="7428" y="19373"/>
                </a:lnTo>
                <a:cubicBezTo>
                  <a:pt x="7342" y="19603"/>
                  <a:pt x="7171" y="19783"/>
                  <a:pt x="6958" y="19870"/>
                </a:cubicBezTo>
                <a:cubicBezTo>
                  <a:pt x="6754" y="19953"/>
                  <a:pt x="6529" y="19943"/>
                  <a:pt x="6332" y="19843"/>
                </a:cubicBezTo>
                <a:cubicBezTo>
                  <a:pt x="6008" y="19688"/>
                  <a:pt x="5691" y="19516"/>
                  <a:pt x="5382" y="19328"/>
                </a:cubicBezTo>
                <a:cubicBezTo>
                  <a:pt x="5046" y="19123"/>
                  <a:pt x="4721" y="18900"/>
                  <a:pt x="4406" y="18659"/>
                </a:cubicBezTo>
                <a:cubicBezTo>
                  <a:pt x="4241" y="18515"/>
                  <a:pt x="4136" y="18305"/>
                  <a:pt x="4116" y="18076"/>
                </a:cubicBezTo>
                <a:cubicBezTo>
                  <a:pt x="4092" y="17814"/>
                  <a:pt x="4179" y="17555"/>
                  <a:pt x="4353" y="17372"/>
                </a:cubicBezTo>
                <a:lnTo>
                  <a:pt x="4695" y="16983"/>
                </a:lnTo>
                <a:cubicBezTo>
                  <a:pt x="4880" y="16739"/>
                  <a:pt x="4994" y="16441"/>
                  <a:pt x="5022" y="16125"/>
                </a:cubicBezTo>
                <a:cubicBezTo>
                  <a:pt x="5052" y="15787"/>
                  <a:pt x="4982" y="15448"/>
                  <a:pt x="4823" y="15156"/>
                </a:cubicBezTo>
                <a:cubicBezTo>
                  <a:pt x="4641" y="14885"/>
                  <a:pt x="4472" y="14604"/>
                  <a:pt x="4317" y="14315"/>
                </a:cubicBezTo>
                <a:cubicBezTo>
                  <a:pt x="4168" y="14037"/>
                  <a:pt x="4031" y="13752"/>
                  <a:pt x="3908" y="13460"/>
                </a:cubicBezTo>
                <a:cubicBezTo>
                  <a:pt x="3766" y="13126"/>
                  <a:pt x="3516" y="12863"/>
                  <a:pt x="3205" y="12721"/>
                </a:cubicBezTo>
                <a:cubicBezTo>
                  <a:pt x="3001" y="12628"/>
                  <a:pt x="2779" y="12591"/>
                  <a:pt x="2559" y="12614"/>
                </a:cubicBezTo>
                <a:lnTo>
                  <a:pt x="1977" y="12738"/>
                </a:lnTo>
                <a:cubicBezTo>
                  <a:pt x="1748" y="12802"/>
                  <a:pt x="1505" y="12759"/>
                  <a:pt x="1306" y="12622"/>
                </a:cubicBezTo>
                <a:cubicBezTo>
                  <a:pt x="1084" y="12468"/>
                  <a:pt x="938" y="12213"/>
                  <a:pt x="910" y="11929"/>
                </a:cubicBezTo>
                <a:cubicBezTo>
                  <a:pt x="862" y="11524"/>
                  <a:pt x="840" y="11117"/>
                  <a:pt x="842" y="10709"/>
                </a:cubicBezTo>
                <a:cubicBezTo>
                  <a:pt x="844" y="10305"/>
                  <a:pt x="871" y="9902"/>
                  <a:pt x="923" y="9502"/>
                </a:cubicBezTo>
                <a:cubicBezTo>
                  <a:pt x="941" y="9299"/>
                  <a:pt x="1033" y="9111"/>
                  <a:pt x="1178" y="8981"/>
                </a:cubicBezTo>
                <a:cubicBezTo>
                  <a:pt x="1343" y="8834"/>
                  <a:pt x="1560" y="8775"/>
                  <a:pt x="1768" y="8821"/>
                </a:cubicBezTo>
                <a:lnTo>
                  <a:pt x="2259" y="8955"/>
                </a:lnTo>
                <a:cubicBezTo>
                  <a:pt x="2542" y="9031"/>
                  <a:pt x="2840" y="9010"/>
                  <a:pt x="3111" y="8894"/>
                </a:cubicBezTo>
                <a:cubicBezTo>
                  <a:pt x="3417" y="8763"/>
                  <a:pt x="3672" y="8520"/>
                  <a:pt x="3831" y="8205"/>
                </a:cubicBezTo>
                <a:cubicBezTo>
                  <a:pt x="3996" y="7885"/>
                  <a:pt x="4163" y="7566"/>
                  <a:pt x="4332" y="7249"/>
                </a:cubicBezTo>
                <a:cubicBezTo>
                  <a:pt x="4506" y="6926"/>
                  <a:pt x="4681" y="6604"/>
                  <a:pt x="4860" y="6284"/>
                </a:cubicBezTo>
                <a:cubicBezTo>
                  <a:pt x="5002" y="5972"/>
                  <a:pt x="5050" y="5618"/>
                  <a:pt x="4994" y="5274"/>
                </a:cubicBezTo>
                <a:cubicBezTo>
                  <a:pt x="4973" y="5142"/>
                  <a:pt x="4936" y="5014"/>
                  <a:pt x="4884" y="4893"/>
                </a:cubicBezTo>
                <a:cubicBezTo>
                  <a:pt x="4820" y="4745"/>
                  <a:pt x="4734" y="4610"/>
                  <a:pt x="4628" y="4493"/>
                </a:cubicBezTo>
                <a:lnTo>
                  <a:pt x="4286" y="4077"/>
                </a:lnTo>
                <a:cubicBezTo>
                  <a:pt x="4166" y="3903"/>
                  <a:pt x="4113" y="3685"/>
                  <a:pt x="4138" y="3469"/>
                </a:cubicBezTo>
                <a:cubicBezTo>
                  <a:pt x="4162" y="3272"/>
                  <a:pt x="4249" y="3090"/>
                  <a:pt x="4385" y="2956"/>
                </a:cubicBezTo>
                <a:cubicBezTo>
                  <a:pt x="4723" y="2668"/>
                  <a:pt x="5083" y="2410"/>
                  <a:pt x="5461" y="2185"/>
                </a:cubicBezTo>
                <a:cubicBezTo>
                  <a:pt x="5796" y="1985"/>
                  <a:pt x="6144" y="1812"/>
                  <a:pt x="6503" y="1667"/>
                </a:cubicBezTo>
                <a:cubicBezTo>
                  <a:pt x="6686" y="1592"/>
                  <a:pt x="6890" y="1600"/>
                  <a:pt x="7068" y="1690"/>
                </a:cubicBezTo>
                <a:cubicBezTo>
                  <a:pt x="7254" y="1783"/>
                  <a:pt x="7396" y="1958"/>
                  <a:pt x="7458" y="2171"/>
                </a:cubicBezTo>
                <a:lnTo>
                  <a:pt x="7617" y="2767"/>
                </a:lnTo>
                <a:cubicBezTo>
                  <a:pt x="7717" y="3065"/>
                  <a:pt x="7899" y="3321"/>
                  <a:pt x="8139" y="3501"/>
                </a:cubicBezTo>
                <a:cubicBezTo>
                  <a:pt x="8380" y="3682"/>
                  <a:pt x="8666" y="3776"/>
                  <a:pt x="8958" y="3771"/>
                </a:cubicBezTo>
                <a:lnTo>
                  <a:pt x="9814" y="3771"/>
                </a:lnTo>
                <a:cubicBezTo>
                  <a:pt x="10041" y="3756"/>
                  <a:pt x="10219" y="3554"/>
                  <a:pt x="10224" y="3306"/>
                </a:cubicBezTo>
                <a:cubicBezTo>
                  <a:pt x="10229" y="3051"/>
                  <a:pt x="10050" y="2837"/>
                  <a:pt x="9817" y="2819"/>
                </a:cubicBezTo>
                <a:lnTo>
                  <a:pt x="9085" y="2819"/>
                </a:lnTo>
                <a:cubicBezTo>
                  <a:pt x="8926" y="2838"/>
                  <a:pt x="8765" y="2798"/>
                  <a:pt x="8628" y="2706"/>
                </a:cubicBezTo>
                <a:cubicBezTo>
                  <a:pt x="8478" y="2605"/>
                  <a:pt x="8367" y="2447"/>
                  <a:pt x="8317" y="2262"/>
                </a:cubicBezTo>
                <a:cubicBezTo>
                  <a:pt x="8288" y="2127"/>
                  <a:pt x="8251" y="1994"/>
                  <a:pt x="8206" y="1864"/>
                </a:cubicBezTo>
                <a:cubicBezTo>
                  <a:pt x="8163" y="1739"/>
                  <a:pt x="8112" y="1618"/>
                  <a:pt x="8054" y="1500"/>
                </a:cubicBezTo>
                <a:cubicBezTo>
                  <a:pt x="7844" y="1124"/>
                  <a:pt x="7505" y="852"/>
                  <a:pt x="7113" y="745"/>
                </a:cubicBezTo>
                <a:cubicBezTo>
                  <a:pt x="6983" y="709"/>
                  <a:pt x="6850" y="692"/>
                  <a:pt x="6718" y="694"/>
                </a:cubicBezTo>
                <a:close/>
                <a:moveTo>
                  <a:pt x="11217" y="974"/>
                </a:moveTo>
                <a:cubicBezTo>
                  <a:pt x="11249" y="976"/>
                  <a:pt x="11280" y="982"/>
                  <a:pt x="11310" y="991"/>
                </a:cubicBezTo>
                <a:cubicBezTo>
                  <a:pt x="12146" y="1339"/>
                  <a:pt x="12728" y="1825"/>
                  <a:pt x="13180" y="2415"/>
                </a:cubicBezTo>
                <a:cubicBezTo>
                  <a:pt x="13691" y="3080"/>
                  <a:pt x="14047" y="3873"/>
                  <a:pt x="14407" y="4691"/>
                </a:cubicBezTo>
                <a:lnTo>
                  <a:pt x="11124" y="4691"/>
                </a:lnTo>
                <a:lnTo>
                  <a:pt x="11124" y="979"/>
                </a:lnTo>
                <a:cubicBezTo>
                  <a:pt x="11155" y="974"/>
                  <a:pt x="11186" y="972"/>
                  <a:pt x="11217" y="974"/>
                </a:cubicBezTo>
                <a:close/>
                <a:moveTo>
                  <a:pt x="13508" y="1429"/>
                </a:moveTo>
                <a:cubicBezTo>
                  <a:pt x="14840" y="1888"/>
                  <a:pt x="16093" y="2692"/>
                  <a:pt x="17149" y="3846"/>
                </a:cubicBezTo>
                <a:cubicBezTo>
                  <a:pt x="17397" y="4116"/>
                  <a:pt x="17625" y="4399"/>
                  <a:pt x="17838" y="4691"/>
                </a:cubicBezTo>
                <a:lnTo>
                  <a:pt x="15363" y="4691"/>
                </a:lnTo>
                <a:cubicBezTo>
                  <a:pt x="15210" y="4261"/>
                  <a:pt x="15036" y="3843"/>
                  <a:pt x="14846" y="3441"/>
                </a:cubicBezTo>
                <a:cubicBezTo>
                  <a:pt x="14663" y="3055"/>
                  <a:pt x="14462" y="2680"/>
                  <a:pt x="14232" y="2324"/>
                </a:cubicBezTo>
                <a:cubicBezTo>
                  <a:pt x="14025" y="2004"/>
                  <a:pt x="13791" y="1700"/>
                  <a:pt x="13508" y="1429"/>
                </a:cubicBezTo>
                <a:close/>
                <a:moveTo>
                  <a:pt x="11124" y="5604"/>
                </a:moveTo>
                <a:lnTo>
                  <a:pt x="14757" y="5604"/>
                </a:lnTo>
                <a:cubicBezTo>
                  <a:pt x="14982" y="6314"/>
                  <a:pt x="15124" y="7055"/>
                  <a:pt x="15236" y="7801"/>
                </a:cubicBezTo>
                <a:cubicBezTo>
                  <a:pt x="15361" y="8633"/>
                  <a:pt x="15446" y="9479"/>
                  <a:pt x="15473" y="10332"/>
                </a:cubicBezTo>
                <a:lnTo>
                  <a:pt x="11124" y="10332"/>
                </a:lnTo>
                <a:lnTo>
                  <a:pt x="11124" y="5604"/>
                </a:lnTo>
                <a:close/>
                <a:moveTo>
                  <a:pt x="15649" y="5604"/>
                </a:moveTo>
                <a:lnTo>
                  <a:pt x="18427" y="5604"/>
                </a:lnTo>
                <a:cubicBezTo>
                  <a:pt x="18840" y="6328"/>
                  <a:pt x="19160" y="7098"/>
                  <a:pt x="19385" y="7893"/>
                </a:cubicBezTo>
                <a:cubicBezTo>
                  <a:pt x="19609" y="8688"/>
                  <a:pt x="19739" y="9508"/>
                  <a:pt x="19775" y="10332"/>
                </a:cubicBezTo>
                <a:lnTo>
                  <a:pt x="16265" y="10332"/>
                </a:lnTo>
                <a:cubicBezTo>
                  <a:pt x="16244" y="8855"/>
                  <a:pt x="16094" y="7373"/>
                  <a:pt x="15760" y="6010"/>
                </a:cubicBezTo>
                <a:cubicBezTo>
                  <a:pt x="15726" y="5873"/>
                  <a:pt x="15687" y="5739"/>
                  <a:pt x="15649" y="5604"/>
                </a:cubicBezTo>
                <a:close/>
                <a:moveTo>
                  <a:pt x="9579" y="7546"/>
                </a:moveTo>
                <a:cubicBezTo>
                  <a:pt x="8894" y="7604"/>
                  <a:pt x="8223" y="7916"/>
                  <a:pt x="7699" y="8488"/>
                </a:cubicBezTo>
                <a:cubicBezTo>
                  <a:pt x="6534" y="9760"/>
                  <a:pt x="6534" y="11822"/>
                  <a:pt x="7699" y="13094"/>
                </a:cubicBezTo>
                <a:cubicBezTo>
                  <a:pt x="8223" y="13667"/>
                  <a:pt x="8894" y="13979"/>
                  <a:pt x="9579" y="14036"/>
                </a:cubicBezTo>
                <a:cubicBezTo>
                  <a:pt x="9820" y="14045"/>
                  <a:pt x="10017" y="13829"/>
                  <a:pt x="10008" y="13566"/>
                </a:cubicBezTo>
                <a:cubicBezTo>
                  <a:pt x="9999" y="13317"/>
                  <a:pt x="9807" y="13123"/>
                  <a:pt x="9579" y="13133"/>
                </a:cubicBezTo>
                <a:cubicBezTo>
                  <a:pt x="9105" y="13078"/>
                  <a:pt x="8645" y="12854"/>
                  <a:pt x="8282" y="12457"/>
                </a:cubicBezTo>
                <a:cubicBezTo>
                  <a:pt x="7439" y="11537"/>
                  <a:pt x="7439" y="10045"/>
                  <a:pt x="8282" y="9125"/>
                </a:cubicBezTo>
                <a:cubicBezTo>
                  <a:pt x="8645" y="8729"/>
                  <a:pt x="9105" y="8504"/>
                  <a:pt x="9579" y="8449"/>
                </a:cubicBezTo>
                <a:cubicBezTo>
                  <a:pt x="9844" y="8458"/>
                  <a:pt x="10051" y="8201"/>
                  <a:pt x="10008" y="7915"/>
                </a:cubicBezTo>
                <a:cubicBezTo>
                  <a:pt x="9974" y="7689"/>
                  <a:pt x="9788" y="7529"/>
                  <a:pt x="9579" y="7546"/>
                </a:cubicBezTo>
                <a:close/>
                <a:moveTo>
                  <a:pt x="11124" y="11245"/>
                </a:moveTo>
                <a:lnTo>
                  <a:pt x="15477" y="11245"/>
                </a:lnTo>
                <a:cubicBezTo>
                  <a:pt x="15438" y="12818"/>
                  <a:pt x="15179" y="14400"/>
                  <a:pt x="14786" y="15844"/>
                </a:cubicBezTo>
                <a:cubicBezTo>
                  <a:pt x="14779" y="15872"/>
                  <a:pt x="14770" y="15900"/>
                  <a:pt x="14762" y="15928"/>
                </a:cubicBezTo>
                <a:lnTo>
                  <a:pt x="11124" y="15928"/>
                </a:lnTo>
                <a:lnTo>
                  <a:pt x="11124" y="11245"/>
                </a:lnTo>
                <a:close/>
                <a:moveTo>
                  <a:pt x="16261" y="11245"/>
                </a:moveTo>
                <a:lnTo>
                  <a:pt x="19775" y="11245"/>
                </a:lnTo>
                <a:cubicBezTo>
                  <a:pt x="19741" y="12061"/>
                  <a:pt x="19614" y="12872"/>
                  <a:pt x="19394" y="13659"/>
                </a:cubicBezTo>
                <a:cubicBezTo>
                  <a:pt x="19174" y="14446"/>
                  <a:pt x="18861" y="15209"/>
                  <a:pt x="18457" y="15928"/>
                </a:cubicBezTo>
                <a:lnTo>
                  <a:pt x="15633" y="15928"/>
                </a:lnTo>
                <a:cubicBezTo>
                  <a:pt x="15819" y="15250"/>
                  <a:pt x="15968" y="14560"/>
                  <a:pt x="16068" y="13858"/>
                </a:cubicBezTo>
                <a:cubicBezTo>
                  <a:pt x="16192" y="12998"/>
                  <a:pt x="16245" y="12124"/>
                  <a:pt x="16261" y="11245"/>
                </a:cubicBezTo>
                <a:close/>
                <a:moveTo>
                  <a:pt x="11124" y="16841"/>
                </a:moveTo>
                <a:lnTo>
                  <a:pt x="14475" y="16841"/>
                </a:lnTo>
                <a:cubicBezTo>
                  <a:pt x="14019" y="18145"/>
                  <a:pt x="13358" y="19320"/>
                  <a:pt x="12249" y="20108"/>
                </a:cubicBezTo>
                <a:cubicBezTo>
                  <a:pt x="11968" y="20308"/>
                  <a:pt x="11665" y="20470"/>
                  <a:pt x="11349" y="20590"/>
                </a:cubicBezTo>
                <a:cubicBezTo>
                  <a:pt x="11312" y="20598"/>
                  <a:pt x="11274" y="20603"/>
                  <a:pt x="11237" y="20606"/>
                </a:cubicBezTo>
                <a:cubicBezTo>
                  <a:pt x="11199" y="20608"/>
                  <a:pt x="11161" y="20609"/>
                  <a:pt x="11124" y="20605"/>
                </a:cubicBezTo>
                <a:lnTo>
                  <a:pt x="11124" y="16841"/>
                </a:lnTo>
                <a:close/>
                <a:moveTo>
                  <a:pt x="15357" y="16841"/>
                </a:moveTo>
                <a:lnTo>
                  <a:pt x="17874" y="16841"/>
                </a:lnTo>
                <a:cubicBezTo>
                  <a:pt x="17651" y="17152"/>
                  <a:pt x="17411" y="17452"/>
                  <a:pt x="17149" y="17738"/>
                </a:cubicBezTo>
                <a:cubicBezTo>
                  <a:pt x="16078" y="18908"/>
                  <a:pt x="14802" y="19718"/>
                  <a:pt x="13448" y="20174"/>
                </a:cubicBezTo>
                <a:cubicBezTo>
                  <a:pt x="13905" y="19737"/>
                  <a:pt x="14276" y="19217"/>
                  <a:pt x="14587" y="18650"/>
                </a:cubicBezTo>
                <a:cubicBezTo>
                  <a:pt x="14897" y="18082"/>
                  <a:pt x="15146" y="17467"/>
                  <a:pt x="15357" y="16841"/>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rPr lang="en" sz="800">
                <a:solidFill>
                  <a:srgbClr val="252D30"/>
                </a:solidFill>
              </a:rPr>
              <a:t> </a:t>
            </a:r>
            <a:endParaRPr b="0" i="0" sz="800" u="none" cap="none" strike="noStrike">
              <a:solidFill>
                <a:srgbClr val="252D30"/>
              </a:solidFill>
              <a:latin typeface="Arial"/>
              <a:ea typeface="Arial"/>
              <a:cs typeface="Arial"/>
              <a:sym typeface="Arial"/>
            </a:endParaRPr>
          </a:p>
        </p:txBody>
      </p:sp>
      <p:sp>
        <p:nvSpPr>
          <p:cNvPr id="441" name="Google Shape;441;p20"/>
          <p:cNvSpPr/>
          <p:nvPr/>
        </p:nvSpPr>
        <p:spPr>
          <a:xfrm>
            <a:off x="2580698" y="4756230"/>
            <a:ext cx="193158" cy="195264"/>
          </a:xfrm>
          <a:custGeom>
            <a:rect b="b" l="l" r="r" t="t"/>
            <a:pathLst>
              <a:path extrusionOk="0" h="21600" w="21600">
                <a:moveTo>
                  <a:pt x="14387" y="0"/>
                </a:moveTo>
                <a:cubicBezTo>
                  <a:pt x="13393" y="0"/>
                  <a:pt x="12598" y="903"/>
                  <a:pt x="12598" y="1998"/>
                </a:cubicBezTo>
                <a:lnTo>
                  <a:pt x="884" y="1998"/>
                </a:lnTo>
                <a:cubicBezTo>
                  <a:pt x="391" y="1998"/>
                  <a:pt x="0" y="2454"/>
                  <a:pt x="0" y="2997"/>
                </a:cubicBezTo>
                <a:cubicBezTo>
                  <a:pt x="0" y="3551"/>
                  <a:pt x="391" y="3996"/>
                  <a:pt x="884" y="3996"/>
                </a:cubicBezTo>
                <a:lnTo>
                  <a:pt x="12598" y="3996"/>
                </a:lnTo>
                <a:cubicBezTo>
                  <a:pt x="12598" y="5093"/>
                  <a:pt x="13393" y="5972"/>
                  <a:pt x="14387" y="5972"/>
                </a:cubicBezTo>
                <a:lnTo>
                  <a:pt x="16195" y="5972"/>
                </a:lnTo>
                <a:cubicBezTo>
                  <a:pt x="17189" y="5972"/>
                  <a:pt x="18003" y="5093"/>
                  <a:pt x="18003" y="3996"/>
                </a:cubicBezTo>
                <a:lnTo>
                  <a:pt x="20696" y="3996"/>
                </a:lnTo>
                <a:cubicBezTo>
                  <a:pt x="21197" y="3996"/>
                  <a:pt x="21600" y="3551"/>
                  <a:pt x="21600" y="2997"/>
                </a:cubicBezTo>
                <a:cubicBezTo>
                  <a:pt x="21600" y="2454"/>
                  <a:pt x="21197" y="1998"/>
                  <a:pt x="20696" y="1998"/>
                </a:cubicBezTo>
                <a:lnTo>
                  <a:pt x="18003" y="1998"/>
                </a:lnTo>
                <a:cubicBezTo>
                  <a:pt x="18003" y="903"/>
                  <a:pt x="17189" y="0"/>
                  <a:pt x="16195" y="0"/>
                </a:cubicBezTo>
                <a:lnTo>
                  <a:pt x="14387" y="0"/>
                </a:lnTo>
                <a:close/>
                <a:moveTo>
                  <a:pt x="14387" y="1998"/>
                </a:moveTo>
                <a:lnTo>
                  <a:pt x="16195" y="1998"/>
                </a:lnTo>
                <a:lnTo>
                  <a:pt x="16195" y="3996"/>
                </a:lnTo>
                <a:lnTo>
                  <a:pt x="14387" y="3996"/>
                </a:lnTo>
                <a:cubicBezTo>
                  <a:pt x="14387" y="3996"/>
                  <a:pt x="14387" y="1998"/>
                  <a:pt x="14387" y="1998"/>
                </a:cubicBezTo>
                <a:close/>
                <a:moveTo>
                  <a:pt x="5385" y="7814"/>
                </a:moveTo>
                <a:cubicBezTo>
                  <a:pt x="4392" y="7814"/>
                  <a:pt x="3597" y="8715"/>
                  <a:pt x="3597" y="9812"/>
                </a:cubicBezTo>
                <a:lnTo>
                  <a:pt x="884" y="9812"/>
                </a:lnTo>
                <a:cubicBezTo>
                  <a:pt x="391" y="9812"/>
                  <a:pt x="0" y="10267"/>
                  <a:pt x="0" y="10811"/>
                </a:cubicBezTo>
                <a:cubicBezTo>
                  <a:pt x="0" y="11365"/>
                  <a:pt x="391" y="11810"/>
                  <a:pt x="884" y="11810"/>
                </a:cubicBezTo>
                <a:lnTo>
                  <a:pt x="3597" y="11810"/>
                </a:lnTo>
                <a:cubicBezTo>
                  <a:pt x="3597" y="12908"/>
                  <a:pt x="4392" y="13786"/>
                  <a:pt x="5385" y="13786"/>
                </a:cubicBezTo>
                <a:lnTo>
                  <a:pt x="7193" y="13786"/>
                </a:lnTo>
                <a:cubicBezTo>
                  <a:pt x="8188" y="13786"/>
                  <a:pt x="9002" y="12908"/>
                  <a:pt x="9002" y="11810"/>
                </a:cubicBezTo>
                <a:lnTo>
                  <a:pt x="20696" y="11810"/>
                </a:lnTo>
                <a:cubicBezTo>
                  <a:pt x="21197" y="11810"/>
                  <a:pt x="21600" y="11365"/>
                  <a:pt x="21600" y="10811"/>
                </a:cubicBezTo>
                <a:cubicBezTo>
                  <a:pt x="21600" y="10267"/>
                  <a:pt x="21197" y="9812"/>
                  <a:pt x="20696" y="9812"/>
                </a:cubicBezTo>
                <a:lnTo>
                  <a:pt x="9002" y="9812"/>
                </a:lnTo>
                <a:cubicBezTo>
                  <a:pt x="9002" y="8715"/>
                  <a:pt x="8188" y="7814"/>
                  <a:pt x="7193" y="7814"/>
                </a:cubicBezTo>
                <a:lnTo>
                  <a:pt x="5385" y="7814"/>
                </a:lnTo>
                <a:close/>
                <a:moveTo>
                  <a:pt x="5385" y="9812"/>
                </a:moveTo>
                <a:lnTo>
                  <a:pt x="7193" y="9812"/>
                </a:lnTo>
                <a:cubicBezTo>
                  <a:pt x="7193" y="9812"/>
                  <a:pt x="7193" y="11810"/>
                  <a:pt x="7193" y="11810"/>
                </a:cubicBezTo>
                <a:lnTo>
                  <a:pt x="5385" y="11810"/>
                </a:lnTo>
                <a:lnTo>
                  <a:pt x="5385" y="9812"/>
                </a:lnTo>
                <a:close/>
                <a:moveTo>
                  <a:pt x="10790" y="15628"/>
                </a:moveTo>
                <a:cubicBezTo>
                  <a:pt x="9796" y="15628"/>
                  <a:pt x="9002" y="16530"/>
                  <a:pt x="9002" y="17626"/>
                </a:cubicBezTo>
                <a:lnTo>
                  <a:pt x="884" y="17626"/>
                </a:lnTo>
                <a:cubicBezTo>
                  <a:pt x="391" y="17626"/>
                  <a:pt x="0" y="18072"/>
                  <a:pt x="0" y="18625"/>
                </a:cubicBezTo>
                <a:cubicBezTo>
                  <a:pt x="0" y="19167"/>
                  <a:pt x="391" y="19624"/>
                  <a:pt x="884" y="19624"/>
                </a:cubicBezTo>
                <a:lnTo>
                  <a:pt x="9002" y="19624"/>
                </a:lnTo>
                <a:cubicBezTo>
                  <a:pt x="9002" y="20719"/>
                  <a:pt x="9796" y="21600"/>
                  <a:pt x="10790" y="21600"/>
                </a:cubicBezTo>
                <a:lnTo>
                  <a:pt x="12598" y="21600"/>
                </a:lnTo>
                <a:cubicBezTo>
                  <a:pt x="13592" y="21600"/>
                  <a:pt x="14387" y="20719"/>
                  <a:pt x="14387" y="19624"/>
                </a:cubicBezTo>
                <a:lnTo>
                  <a:pt x="20696" y="19624"/>
                </a:lnTo>
                <a:cubicBezTo>
                  <a:pt x="21197" y="19624"/>
                  <a:pt x="21600" y="19167"/>
                  <a:pt x="21600" y="18625"/>
                </a:cubicBezTo>
                <a:cubicBezTo>
                  <a:pt x="21600" y="18072"/>
                  <a:pt x="21197" y="17626"/>
                  <a:pt x="20696" y="17626"/>
                </a:cubicBezTo>
                <a:lnTo>
                  <a:pt x="14387" y="17626"/>
                </a:lnTo>
                <a:cubicBezTo>
                  <a:pt x="14387" y="16530"/>
                  <a:pt x="13592" y="15628"/>
                  <a:pt x="12598" y="15628"/>
                </a:cubicBezTo>
                <a:lnTo>
                  <a:pt x="10790" y="15628"/>
                </a:lnTo>
                <a:close/>
                <a:moveTo>
                  <a:pt x="10790" y="17626"/>
                </a:moveTo>
                <a:lnTo>
                  <a:pt x="12598" y="17626"/>
                </a:lnTo>
                <a:cubicBezTo>
                  <a:pt x="12598" y="17626"/>
                  <a:pt x="12598" y="19624"/>
                  <a:pt x="12598" y="19624"/>
                </a:cubicBezTo>
                <a:lnTo>
                  <a:pt x="10790" y="19624"/>
                </a:lnTo>
                <a:lnTo>
                  <a:pt x="10790" y="17626"/>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grpSp>
        <p:nvGrpSpPr>
          <p:cNvPr id="442" name="Google Shape;442;p20"/>
          <p:cNvGrpSpPr/>
          <p:nvPr/>
        </p:nvGrpSpPr>
        <p:grpSpPr>
          <a:xfrm>
            <a:off x="3656922" y="4793447"/>
            <a:ext cx="193143" cy="164904"/>
            <a:chOff x="10466075" y="2969325"/>
            <a:chExt cx="823639" cy="566875"/>
          </a:xfrm>
        </p:grpSpPr>
        <p:cxnSp>
          <p:nvCxnSpPr>
            <p:cNvPr id="443" name="Google Shape;443;p20"/>
            <p:cNvCxnSpPr/>
            <p:nvPr/>
          </p:nvCxnSpPr>
          <p:spPr>
            <a:xfrm flipH="1" rot="10800000">
              <a:off x="10616214" y="3014625"/>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444" name="Google Shape;444;p20"/>
            <p:cNvGrpSpPr/>
            <p:nvPr/>
          </p:nvGrpSpPr>
          <p:grpSpPr>
            <a:xfrm>
              <a:off x="10466075" y="2969325"/>
              <a:ext cx="68850" cy="95400"/>
              <a:chOff x="10480350" y="2969325"/>
              <a:chExt cx="68850" cy="95400"/>
            </a:xfrm>
          </p:grpSpPr>
          <p:cxnSp>
            <p:nvCxnSpPr>
              <p:cNvPr id="445" name="Google Shape;445;p20"/>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446" name="Google Shape;446;p20"/>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447" name="Google Shape;447;p20"/>
            <p:cNvCxnSpPr/>
            <p:nvPr/>
          </p:nvCxnSpPr>
          <p:spPr>
            <a:xfrm flipH="1" rot="10800000">
              <a:off x="10616214" y="3171783"/>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448" name="Google Shape;448;p20"/>
            <p:cNvGrpSpPr/>
            <p:nvPr/>
          </p:nvGrpSpPr>
          <p:grpSpPr>
            <a:xfrm>
              <a:off x="10466075" y="3126483"/>
              <a:ext cx="68850" cy="95400"/>
              <a:chOff x="10480350" y="2969325"/>
              <a:chExt cx="68850" cy="95400"/>
            </a:xfrm>
          </p:grpSpPr>
          <p:cxnSp>
            <p:nvCxnSpPr>
              <p:cNvPr id="449" name="Google Shape;449;p20"/>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450" name="Google Shape;450;p20"/>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451" name="Google Shape;451;p20"/>
            <p:cNvCxnSpPr/>
            <p:nvPr/>
          </p:nvCxnSpPr>
          <p:spPr>
            <a:xfrm flipH="1" rot="10800000">
              <a:off x="10604200" y="3328942"/>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452" name="Google Shape;452;p20"/>
            <p:cNvGrpSpPr/>
            <p:nvPr/>
          </p:nvGrpSpPr>
          <p:grpSpPr>
            <a:xfrm>
              <a:off x="10466075" y="3283642"/>
              <a:ext cx="68850" cy="95400"/>
              <a:chOff x="10480350" y="2969325"/>
              <a:chExt cx="68850" cy="95400"/>
            </a:xfrm>
          </p:grpSpPr>
          <p:cxnSp>
            <p:nvCxnSpPr>
              <p:cNvPr id="453" name="Google Shape;453;p20"/>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454" name="Google Shape;454;p20"/>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455" name="Google Shape;455;p20"/>
            <p:cNvCxnSpPr/>
            <p:nvPr/>
          </p:nvCxnSpPr>
          <p:spPr>
            <a:xfrm flipH="1" rot="10800000">
              <a:off x="10608198" y="3486100"/>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456" name="Google Shape;456;p20"/>
            <p:cNvGrpSpPr/>
            <p:nvPr/>
          </p:nvGrpSpPr>
          <p:grpSpPr>
            <a:xfrm>
              <a:off x="10466075" y="3440800"/>
              <a:ext cx="68850" cy="95400"/>
              <a:chOff x="10480350" y="2969325"/>
              <a:chExt cx="68850" cy="95400"/>
            </a:xfrm>
          </p:grpSpPr>
          <p:cxnSp>
            <p:nvCxnSpPr>
              <p:cNvPr id="457" name="Google Shape;457;p20"/>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458" name="Google Shape;458;p20"/>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grpSp>
      <p:grpSp>
        <p:nvGrpSpPr>
          <p:cNvPr id="459" name="Google Shape;459;p20"/>
          <p:cNvGrpSpPr/>
          <p:nvPr/>
        </p:nvGrpSpPr>
        <p:grpSpPr>
          <a:xfrm>
            <a:off x="3119309" y="4743041"/>
            <a:ext cx="151513" cy="195278"/>
            <a:chOff x="6591159" y="2063137"/>
            <a:chExt cx="383868" cy="555399"/>
          </a:xfrm>
        </p:grpSpPr>
        <p:grpSp>
          <p:nvGrpSpPr>
            <p:cNvPr id="460" name="Google Shape;460;p20"/>
            <p:cNvGrpSpPr/>
            <p:nvPr/>
          </p:nvGrpSpPr>
          <p:grpSpPr>
            <a:xfrm>
              <a:off x="6607898" y="2063137"/>
              <a:ext cx="367129" cy="555399"/>
              <a:chOff x="8807775" y="2702950"/>
              <a:chExt cx="528700" cy="799825"/>
            </a:xfrm>
          </p:grpSpPr>
          <p:grpSp>
            <p:nvGrpSpPr>
              <p:cNvPr id="461" name="Google Shape;461;p20"/>
              <p:cNvGrpSpPr/>
              <p:nvPr/>
            </p:nvGrpSpPr>
            <p:grpSpPr>
              <a:xfrm>
                <a:off x="8807775" y="3012575"/>
                <a:ext cx="528700" cy="490200"/>
                <a:chOff x="8436300" y="2957850"/>
                <a:chExt cx="528700" cy="490200"/>
              </a:xfrm>
            </p:grpSpPr>
            <p:sp>
              <p:nvSpPr>
                <p:cNvPr id="462" name="Google Shape;462;p20"/>
                <p:cNvSpPr/>
                <p:nvPr/>
              </p:nvSpPr>
              <p:spPr>
                <a:xfrm>
                  <a:off x="8436300" y="3188250"/>
                  <a:ext cx="85800" cy="25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0"/>
                <p:cNvSpPr/>
                <p:nvPr/>
              </p:nvSpPr>
              <p:spPr>
                <a:xfrm>
                  <a:off x="8583933" y="3069150"/>
                  <a:ext cx="85800" cy="37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0"/>
                <p:cNvSpPr/>
                <p:nvPr/>
              </p:nvSpPr>
              <p:spPr>
                <a:xfrm>
                  <a:off x="8731567" y="3130950"/>
                  <a:ext cx="85800" cy="31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0"/>
                <p:cNvSpPr/>
                <p:nvPr/>
              </p:nvSpPr>
              <p:spPr>
                <a:xfrm>
                  <a:off x="8879200" y="2957850"/>
                  <a:ext cx="85800" cy="4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20"/>
              <p:cNvSpPr/>
              <p:nvPr/>
            </p:nvSpPr>
            <p:spPr>
              <a:xfrm rot="2118033">
                <a:off x="9039462" y="2738891"/>
                <a:ext cx="219082" cy="298318"/>
              </a:xfrm>
              <a:prstGeom prst="bentUpArrow">
                <a:avLst>
                  <a:gd fmla="val 25000" name="adj1"/>
                  <a:gd fmla="val 25000" name="adj2"/>
                  <a:gd fmla="val 2500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 name="Google Shape;467;p20"/>
            <p:cNvSpPr/>
            <p:nvPr/>
          </p:nvSpPr>
          <p:spPr>
            <a:xfrm rot="2264808">
              <a:off x="6661536" y="2184883"/>
              <a:ext cx="47046" cy="246385"/>
            </a:xfrm>
            <a:prstGeom prst="rect">
              <a:avLst/>
            </a:prstGeom>
            <a:solidFill>
              <a:srgbClr val="F2F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20"/>
          <p:cNvSpPr txBox="1"/>
          <p:nvPr/>
        </p:nvSpPr>
        <p:spPr>
          <a:xfrm>
            <a:off x="1136958" y="4449875"/>
            <a:ext cx="819300" cy="17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Nunito ExtraBold"/>
                <a:ea typeface="Nunito ExtraBold"/>
                <a:cs typeface="Nunito ExtraBold"/>
                <a:sym typeface="Nunito ExtraBold"/>
              </a:rPr>
              <a:t>Projet</a:t>
            </a:r>
            <a:endParaRPr sz="1200">
              <a:solidFill>
                <a:srgbClr val="FFFFFF"/>
              </a:solidFill>
              <a:latin typeface="Nunito ExtraBold"/>
              <a:ea typeface="Nunito ExtraBold"/>
              <a:cs typeface="Nunito ExtraBold"/>
              <a:sym typeface="Nunito ExtraBold"/>
            </a:endParaRPr>
          </a:p>
        </p:txBody>
      </p:sp>
      <p:sp>
        <p:nvSpPr>
          <p:cNvPr id="469" name="Google Shape;469;p2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21"/>
          <p:cNvSpPr txBox="1"/>
          <p:nvPr>
            <p:ph type="title"/>
          </p:nvPr>
        </p:nvSpPr>
        <p:spPr>
          <a:xfrm>
            <a:off x="1303800" y="217575"/>
            <a:ext cx="7030500" cy="999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0" lang="en" sz="3000" cap="small">
                <a:solidFill>
                  <a:schemeClr val="accent1"/>
                </a:solidFill>
                <a:latin typeface="Nunito ExtraBold"/>
                <a:ea typeface="Nunito ExtraBold"/>
                <a:cs typeface="Nunito ExtraBold"/>
                <a:sym typeface="Nunito ExtraBold"/>
              </a:rPr>
              <a:t>Contexte et Motivation</a:t>
            </a:r>
            <a:endParaRPr>
              <a:solidFill>
                <a:schemeClr val="accent1"/>
              </a:solidFill>
            </a:endParaRPr>
          </a:p>
        </p:txBody>
      </p:sp>
      <p:sp>
        <p:nvSpPr>
          <p:cNvPr id="475" name="Google Shape;475;p21"/>
          <p:cNvSpPr txBox="1"/>
          <p:nvPr/>
        </p:nvSpPr>
        <p:spPr>
          <a:xfrm>
            <a:off x="625975" y="4320052"/>
            <a:ext cx="773400" cy="1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unito ExtraBold"/>
                <a:ea typeface="Nunito ExtraBold"/>
                <a:cs typeface="Nunito ExtraBold"/>
                <a:sym typeface="Nunito ExtraBold"/>
              </a:rPr>
              <a:t>Équipe</a:t>
            </a:r>
            <a:endParaRPr>
              <a:solidFill>
                <a:srgbClr val="FFFFFF"/>
              </a:solidFill>
              <a:latin typeface="Nunito ExtraBold"/>
              <a:ea typeface="Nunito ExtraBold"/>
              <a:cs typeface="Nunito ExtraBold"/>
              <a:sym typeface="Nunito ExtraBold"/>
            </a:endParaRPr>
          </a:p>
        </p:txBody>
      </p:sp>
      <p:sp>
        <p:nvSpPr>
          <p:cNvPr id="476" name="Google Shape;476;p21"/>
          <p:cNvSpPr txBox="1"/>
          <p:nvPr/>
        </p:nvSpPr>
        <p:spPr>
          <a:xfrm>
            <a:off x="1365558" y="4221275"/>
            <a:ext cx="819300" cy="1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ExtraBold"/>
                <a:ea typeface="Nunito ExtraBold"/>
                <a:cs typeface="Nunito ExtraBold"/>
                <a:sym typeface="Nunito ExtraBold"/>
              </a:rPr>
              <a:t>Projet</a:t>
            </a:r>
            <a:endParaRPr>
              <a:solidFill>
                <a:srgbClr val="FFFFFF"/>
              </a:solidFill>
              <a:latin typeface="Nunito ExtraBold"/>
              <a:ea typeface="Nunito ExtraBold"/>
              <a:cs typeface="Nunito ExtraBold"/>
              <a:sym typeface="Nunito ExtraBold"/>
            </a:endParaRPr>
          </a:p>
        </p:txBody>
      </p:sp>
      <p:pic>
        <p:nvPicPr>
          <p:cNvPr id="477" name="Google Shape;477;p21"/>
          <p:cNvPicPr preferRelativeResize="0"/>
          <p:nvPr/>
        </p:nvPicPr>
        <p:blipFill>
          <a:blip r:embed="rId3">
            <a:alphaModFix/>
          </a:blip>
          <a:stretch>
            <a:fillRect/>
          </a:stretch>
        </p:blipFill>
        <p:spPr>
          <a:xfrm>
            <a:off x="1435938" y="1288100"/>
            <a:ext cx="6109626" cy="1286775"/>
          </a:xfrm>
          <a:prstGeom prst="rect">
            <a:avLst/>
          </a:prstGeom>
          <a:noFill/>
          <a:ln>
            <a:noFill/>
          </a:ln>
          <a:effectLst>
            <a:outerShdw blurRad="128588" rotWithShape="0" algn="bl" dir="2280000" dist="142875">
              <a:srgbClr val="7F7F7F">
                <a:alpha val="50000"/>
              </a:srgbClr>
            </a:outerShdw>
          </a:effectLst>
        </p:spPr>
      </p:pic>
      <p:sp>
        <p:nvSpPr>
          <p:cNvPr id="478" name="Google Shape;478;p21"/>
          <p:cNvSpPr txBox="1"/>
          <p:nvPr/>
        </p:nvSpPr>
        <p:spPr>
          <a:xfrm>
            <a:off x="1646183" y="3610911"/>
            <a:ext cx="2215500" cy="3210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lang="en" sz="1200">
                <a:solidFill>
                  <a:srgbClr val="666666"/>
                </a:solidFill>
                <a:latin typeface="Raleway SemiBold"/>
                <a:ea typeface="Raleway SemiBold"/>
                <a:cs typeface="Raleway SemiBold"/>
                <a:sym typeface="Raleway SemiBold"/>
              </a:rPr>
              <a:t>Plus de 21000 de biens recensés</a:t>
            </a:r>
            <a:endParaRPr sz="1200">
              <a:solidFill>
                <a:srgbClr val="666666"/>
              </a:solidFill>
              <a:latin typeface="Raleway SemiBold"/>
              <a:ea typeface="Raleway SemiBold"/>
              <a:cs typeface="Raleway SemiBold"/>
              <a:sym typeface="Raleway SemiBold"/>
            </a:endParaRPr>
          </a:p>
          <a:p>
            <a:pPr indent="0" lvl="0" marL="0" rtl="0" algn="ctr">
              <a:spcBef>
                <a:spcPts val="0"/>
              </a:spcBef>
              <a:spcAft>
                <a:spcPts val="0"/>
              </a:spcAft>
              <a:buNone/>
            </a:pPr>
            <a:r>
              <a:t/>
            </a:r>
            <a:endParaRPr sz="1200">
              <a:solidFill>
                <a:srgbClr val="666666"/>
              </a:solidFill>
              <a:latin typeface="Raleway SemiBold"/>
              <a:ea typeface="Raleway SemiBold"/>
              <a:cs typeface="Raleway SemiBold"/>
              <a:sym typeface="Raleway SemiBold"/>
            </a:endParaRPr>
          </a:p>
        </p:txBody>
      </p:sp>
      <p:sp>
        <p:nvSpPr>
          <p:cNvPr id="479" name="Google Shape;479;p21"/>
          <p:cNvSpPr txBox="1"/>
          <p:nvPr/>
        </p:nvSpPr>
        <p:spPr>
          <a:xfrm>
            <a:off x="5040659" y="3610911"/>
            <a:ext cx="2076000" cy="3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666666"/>
                </a:solidFill>
                <a:latin typeface="Raleway SemiBold"/>
                <a:ea typeface="Raleway SemiBold"/>
                <a:cs typeface="Raleway SemiBold"/>
                <a:sym typeface="Raleway SemiBold"/>
              </a:rPr>
              <a:t>Transactions </a:t>
            </a:r>
            <a:endParaRPr sz="1200">
              <a:solidFill>
                <a:srgbClr val="666666"/>
              </a:solidFill>
              <a:latin typeface="Raleway SemiBold"/>
              <a:ea typeface="Raleway SemiBold"/>
              <a:cs typeface="Raleway SemiBold"/>
              <a:sym typeface="Raleway SemiBold"/>
            </a:endParaRPr>
          </a:p>
          <a:p>
            <a:pPr indent="0" lvl="0" marL="0" rtl="0" algn="ctr">
              <a:spcBef>
                <a:spcPts val="0"/>
              </a:spcBef>
              <a:spcAft>
                <a:spcPts val="0"/>
              </a:spcAft>
              <a:buNone/>
            </a:pPr>
            <a:r>
              <a:rPr lang="en" sz="1200">
                <a:solidFill>
                  <a:srgbClr val="666666"/>
                </a:solidFill>
                <a:latin typeface="Raleway SemiBold"/>
                <a:ea typeface="Raleway SemiBold"/>
                <a:cs typeface="Raleway SemiBold"/>
                <a:sym typeface="Raleway SemiBold"/>
              </a:rPr>
              <a:t>immobilières sur 2014-2015</a:t>
            </a:r>
            <a:endParaRPr sz="1200">
              <a:solidFill>
                <a:srgbClr val="666666"/>
              </a:solidFill>
              <a:latin typeface="Raleway SemiBold"/>
              <a:ea typeface="Raleway SemiBold"/>
              <a:cs typeface="Raleway SemiBold"/>
              <a:sym typeface="Raleway SemiBold"/>
            </a:endParaRPr>
          </a:p>
        </p:txBody>
      </p:sp>
      <p:pic>
        <p:nvPicPr>
          <p:cNvPr id="480" name="Google Shape;480;p21"/>
          <p:cNvPicPr preferRelativeResize="0"/>
          <p:nvPr/>
        </p:nvPicPr>
        <p:blipFill>
          <a:blip r:embed="rId4">
            <a:alphaModFix/>
          </a:blip>
          <a:stretch>
            <a:fillRect/>
          </a:stretch>
        </p:blipFill>
        <p:spPr>
          <a:xfrm>
            <a:off x="2600888" y="2844702"/>
            <a:ext cx="626945" cy="626950"/>
          </a:xfrm>
          <a:prstGeom prst="rect">
            <a:avLst/>
          </a:prstGeom>
          <a:noFill/>
          <a:ln>
            <a:noFill/>
          </a:ln>
        </p:spPr>
      </p:pic>
      <p:pic>
        <p:nvPicPr>
          <p:cNvPr id="481" name="Google Shape;481;p21"/>
          <p:cNvPicPr preferRelativeResize="0"/>
          <p:nvPr/>
        </p:nvPicPr>
        <p:blipFill>
          <a:blip r:embed="rId5">
            <a:alphaModFix/>
          </a:blip>
          <a:stretch>
            <a:fillRect/>
          </a:stretch>
        </p:blipFill>
        <p:spPr>
          <a:xfrm>
            <a:off x="5753210" y="2829077"/>
            <a:ext cx="627403" cy="627407"/>
          </a:xfrm>
          <a:prstGeom prst="rect">
            <a:avLst/>
          </a:prstGeom>
          <a:noFill/>
          <a:ln>
            <a:noFill/>
          </a:ln>
        </p:spPr>
      </p:pic>
      <p:pic>
        <p:nvPicPr>
          <p:cNvPr id="482" name="Google Shape;482;p21"/>
          <p:cNvPicPr preferRelativeResize="0"/>
          <p:nvPr/>
        </p:nvPicPr>
        <p:blipFill>
          <a:blip r:embed="rId6">
            <a:alphaModFix/>
          </a:blip>
          <a:stretch>
            <a:fillRect/>
          </a:stretch>
        </p:blipFill>
        <p:spPr>
          <a:xfrm>
            <a:off x="4263645" y="2829077"/>
            <a:ext cx="627403" cy="627407"/>
          </a:xfrm>
          <a:prstGeom prst="rect">
            <a:avLst/>
          </a:prstGeom>
          <a:noFill/>
          <a:ln>
            <a:noFill/>
          </a:ln>
        </p:spPr>
      </p:pic>
      <p:sp>
        <p:nvSpPr>
          <p:cNvPr id="483" name="Google Shape;483;p21"/>
          <p:cNvSpPr txBox="1"/>
          <p:nvPr/>
        </p:nvSpPr>
        <p:spPr>
          <a:xfrm>
            <a:off x="3881821" y="3610911"/>
            <a:ext cx="1391700" cy="3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666666"/>
                </a:solidFill>
                <a:latin typeface="Raleway SemiBold"/>
                <a:ea typeface="Raleway SemiBold"/>
                <a:cs typeface="Raleway SemiBold"/>
                <a:sym typeface="Raleway SemiBold"/>
              </a:rPr>
              <a:t>20 Paramètres</a:t>
            </a:r>
            <a:endParaRPr sz="1200">
              <a:solidFill>
                <a:srgbClr val="666666"/>
              </a:solidFill>
              <a:latin typeface="Raleway SemiBold"/>
              <a:ea typeface="Raleway SemiBold"/>
              <a:cs typeface="Raleway SemiBold"/>
              <a:sym typeface="Raleway SemiBold"/>
            </a:endParaRPr>
          </a:p>
        </p:txBody>
      </p:sp>
      <p:sp>
        <p:nvSpPr>
          <p:cNvPr id="484" name="Google Shape;484;p21"/>
          <p:cNvSpPr txBox="1"/>
          <p:nvPr/>
        </p:nvSpPr>
        <p:spPr>
          <a:xfrm>
            <a:off x="625975" y="4538705"/>
            <a:ext cx="773400" cy="1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Nunito ExtraBold"/>
                <a:ea typeface="Nunito ExtraBold"/>
                <a:cs typeface="Nunito ExtraBold"/>
                <a:sym typeface="Nunito ExtraBold"/>
              </a:rPr>
              <a:t>Équipe</a:t>
            </a:r>
            <a:endParaRPr>
              <a:solidFill>
                <a:srgbClr val="FFFFFF"/>
              </a:solidFill>
              <a:latin typeface="Nunito ExtraBold"/>
              <a:ea typeface="Nunito ExtraBold"/>
              <a:cs typeface="Nunito ExtraBold"/>
              <a:sym typeface="Nunito ExtraBold"/>
            </a:endParaRPr>
          </a:p>
        </p:txBody>
      </p:sp>
      <p:pic>
        <p:nvPicPr>
          <p:cNvPr id="485" name="Google Shape;485;p21"/>
          <p:cNvPicPr preferRelativeResize="0"/>
          <p:nvPr/>
        </p:nvPicPr>
        <p:blipFill>
          <a:blip r:embed="rId7">
            <a:alphaModFix/>
          </a:blip>
          <a:stretch>
            <a:fillRect/>
          </a:stretch>
        </p:blipFill>
        <p:spPr>
          <a:xfrm>
            <a:off x="673400" y="4700508"/>
            <a:ext cx="423276" cy="426023"/>
          </a:xfrm>
          <a:prstGeom prst="rect">
            <a:avLst/>
          </a:prstGeom>
          <a:noFill/>
          <a:ln>
            <a:noFill/>
          </a:ln>
        </p:spPr>
      </p:pic>
      <p:pic>
        <p:nvPicPr>
          <p:cNvPr id="486" name="Google Shape;486;p21"/>
          <p:cNvPicPr preferRelativeResize="0"/>
          <p:nvPr/>
        </p:nvPicPr>
        <p:blipFill>
          <a:blip r:embed="rId8">
            <a:alphaModFix/>
          </a:blip>
          <a:stretch>
            <a:fillRect/>
          </a:stretch>
        </p:blipFill>
        <p:spPr>
          <a:xfrm>
            <a:off x="1211573" y="4518019"/>
            <a:ext cx="604593" cy="608512"/>
          </a:xfrm>
          <a:prstGeom prst="rect">
            <a:avLst/>
          </a:prstGeom>
          <a:noFill/>
          <a:ln>
            <a:noFill/>
          </a:ln>
        </p:spPr>
      </p:pic>
      <p:pic>
        <p:nvPicPr>
          <p:cNvPr id="487" name="Google Shape;487;p21"/>
          <p:cNvPicPr preferRelativeResize="0"/>
          <p:nvPr/>
        </p:nvPicPr>
        <p:blipFill>
          <a:blip r:embed="rId7">
            <a:alphaModFix/>
          </a:blip>
          <a:stretch>
            <a:fillRect/>
          </a:stretch>
        </p:blipFill>
        <p:spPr>
          <a:xfrm>
            <a:off x="1927473" y="4700508"/>
            <a:ext cx="423276" cy="426023"/>
          </a:xfrm>
          <a:prstGeom prst="rect">
            <a:avLst/>
          </a:prstGeom>
          <a:noFill/>
          <a:ln>
            <a:noFill/>
          </a:ln>
        </p:spPr>
      </p:pic>
      <p:pic>
        <p:nvPicPr>
          <p:cNvPr id="488" name="Google Shape;488;p21"/>
          <p:cNvPicPr preferRelativeResize="0"/>
          <p:nvPr/>
        </p:nvPicPr>
        <p:blipFill>
          <a:blip r:embed="rId8">
            <a:alphaModFix/>
          </a:blip>
          <a:stretch>
            <a:fillRect/>
          </a:stretch>
        </p:blipFill>
        <p:spPr>
          <a:xfrm>
            <a:off x="2465637" y="4700508"/>
            <a:ext cx="423276" cy="426023"/>
          </a:xfrm>
          <a:prstGeom prst="rect">
            <a:avLst/>
          </a:prstGeom>
          <a:noFill/>
          <a:ln>
            <a:noFill/>
          </a:ln>
        </p:spPr>
      </p:pic>
      <p:pic>
        <p:nvPicPr>
          <p:cNvPr id="489" name="Google Shape;489;p21"/>
          <p:cNvPicPr preferRelativeResize="0"/>
          <p:nvPr/>
        </p:nvPicPr>
        <p:blipFill>
          <a:blip r:embed="rId7">
            <a:alphaModFix/>
          </a:blip>
          <a:stretch>
            <a:fillRect/>
          </a:stretch>
        </p:blipFill>
        <p:spPr>
          <a:xfrm>
            <a:off x="3003800" y="4700508"/>
            <a:ext cx="423276" cy="426023"/>
          </a:xfrm>
          <a:prstGeom prst="rect">
            <a:avLst/>
          </a:prstGeom>
          <a:noFill/>
          <a:ln>
            <a:noFill/>
          </a:ln>
        </p:spPr>
      </p:pic>
      <p:pic>
        <p:nvPicPr>
          <p:cNvPr id="490" name="Google Shape;490;p21"/>
          <p:cNvPicPr preferRelativeResize="0"/>
          <p:nvPr/>
        </p:nvPicPr>
        <p:blipFill>
          <a:blip r:embed="rId8">
            <a:alphaModFix/>
          </a:blip>
          <a:stretch>
            <a:fillRect/>
          </a:stretch>
        </p:blipFill>
        <p:spPr>
          <a:xfrm>
            <a:off x="3541964" y="4700508"/>
            <a:ext cx="423276" cy="426023"/>
          </a:xfrm>
          <a:prstGeom prst="rect">
            <a:avLst/>
          </a:prstGeom>
          <a:noFill/>
          <a:ln>
            <a:noFill/>
          </a:ln>
        </p:spPr>
      </p:pic>
      <p:sp>
        <p:nvSpPr>
          <p:cNvPr id="491" name="Google Shape;491;p21"/>
          <p:cNvSpPr/>
          <p:nvPr/>
        </p:nvSpPr>
        <p:spPr>
          <a:xfrm>
            <a:off x="779622" y="4743970"/>
            <a:ext cx="191526" cy="193644"/>
          </a:xfrm>
          <a:custGeom>
            <a:rect b="b" l="l" r="r" t="t"/>
            <a:pathLst>
              <a:path extrusionOk="0" h="20595" w="19679">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moveTo>
                  <a:pt x="9401" y="879"/>
                </a:moveTo>
                <a:lnTo>
                  <a:pt x="9401" y="3079"/>
                </a:lnTo>
                <a:cubicBezTo>
                  <a:pt x="9401" y="3333"/>
                  <a:pt x="9597" y="3538"/>
                  <a:pt x="9839" y="3538"/>
                </a:cubicBezTo>
                <a:cubicBezTo>
                  <a:pt x="10081" y="3538"/>
                  <a:pt x="10277" y="3333"/>
                  <a:pt x="10277" y="3079"/>
                </a:cubicBezTo>
                <a:lnTo>
                  <a:pt x="10277" y="879"/>
                </a:lnTo>
                <a:cubicBezTo>
                  <a:pt x="12435" y="988"/>
                  <a:pt x="14563" y="1905"/>
                  <a:pt x="16211" y="3629"/>
                </a:cubicBezTo>
                <a:cubicBezTo>
                  <a:pt x="17862" y="5357"/>
                  <a:pt x="18738" y="7590"/>
                  <a:pt x="18840" y="9853"/>
                </a:cubicBezTo>
                <a:lnTo>
                  <a:pt x="17580" y="9853"/>
                </a:lnTo>
                <a:cubicBezTo>
                  <a:pt x="17338" y="9853"/>
                  <a:pt x="17142" y="10058"/>
                  <a:pt x="17142" y="10311"/>
                </a:cubicBezTo>
                <a:cubicBezTo>
                  <a:pt x="17142" y="10565"/>
                  <a:pt x="17338" y="10770"/>
                  <a:pt x="17580" y="10770"/>
                </a:cubicBezTo>
                <a:lnTo>
                  <a:pt x="18838" y="10770"/>
                </a:lnTo>
                <a:cubicBezTo>
                  <a:pt x="18731" y="13024"/>
                  <a:pt x="17855" y="15245"/>
                  <a:pt x="16211" y="16966"/>
                </a:cubicBezTo>
                <a:cubicBezTo>
                  <a:pt x="14563" y="18690"/>
                  <a:pt x="12435" y="19607"/>
                  <a:pt x="10277" y="19716"/>
                </a:cubicBezTo>
                <a:lnTo>
                  <a:pt x="10277" y="17458"/>
                </a:lnTo>
                <a:cubicBezTo>
                  <a:pt x="10277" y="17205"/>
                  <a:pt x="10081" y="16999"/>
                  <a:pt x="9839" y="16999"/>
                </a:cubicBezTo>
                <a:cubicBezTo>
                  <a:pt x="9597" y="16999"/>
                  <a:pt x="9401" y="17205"/>
                  <a:pt x="9401" y="17458"/>
                </a:cubicBezTo>
                <a:lnTo>
                  <a:pt x="9401" y="19716"/>
                </a:lnTo>
                <a:cubicBezTo>
                  <a:pt x="7243" y="19607"/>
                  <a:pt x="5115" y="18690"/>
                  <a:pt x="3467" y="16966"/>
                </a:cubicBezTo>
                <a:cubicBezTo>
                  <a:pt x="1823" y="15245"/>
                  <a:pt x="947" y="13024"/>
                  <a:pt x="840" y="10770"/>
                </a:cubicBezTo>
                <a:lnTo>
                  <a:pt x="2079" y="10770"/>
                </a:lnTo>
                <a:cubicBezTo>
                  <a:pt x="2321" y="10770"/>
                  <a:pt x="2518" y="10565"/>
                  <a:pt x="2518" y="10311"/>
                </a:cubicBezTo>
                <a:cubicBezTo>
                  <a:pt x="2518" y="10058"/>
                  <a:pt x="2321" y="9853"/>
                  <a:pt x="2079" y="9853"/>
                </a:cubicBezTo>
                <a:lnTo>
                  <a:pt x="838" y="9853"/>
                </a:lnTo>
                <a:cubicBezTo>
                  <a:pt x="940" y="7590"/>
                  <a:pt x="1816" y="5357"/>
                  <a:pt x="3467" y="3629"/>
                </a:cubicBezTo>
                <a:cubicBezTo>
                  <a:pt x="5115" y="1905"/>
                  <a:pt x="7243" y="988"/>
                  <a:pt x="9401" y="879"/>
                </a:cubicBezTo>
                <a:close/>
                <a:moveTo>
                  <a:pt x="6410" y="4479"/>
                </a:moveTo>
                <a:cubicBezTo>
                  <a:pt x="5863" y="4484"/>
                  <a:pt x="5316" y="4699"/>
                  <a:pt x="4898" y="5134"/>
                </a:cubicBezTo>
                <a:cubicBezTo>
                  <a:pt x="4061" y="6006"/>
                  <a:pt x="4062" y="7425"/>
                  <a:pt x="4898" y="8299"/>
                </a:cubicBezTo>
                <a:cubicBezTo>
                  <a:pt x="4955" y="8359"/>
                  <a:pt x="5014" y="8413"/>
                  <a:pt x="5075" y="8464"/>
                </a:cubicBezTo>
                <a:cubicBezTo>
                  <a:pt x="4085" y="9032"/>
                  <a:pt x="3323" y="9983"/>
                  <a:pt x="2936" y="11107"/>
                </a:cubicBezTo>
                <a:cubicBezTo>
                  <a:pt x="2841" y="11383"/>
                  <a:pt x="2758" y="11664"/>
                  <a:pt x="2696" y="11952"/>
                </a:cubicBezTo>
                <a:cubicBezTo>
                  <a:pt x="2631" y="12253"/>
                  <a:pt x="2589" y="12560"/>
                  <a:pt x="2572" y="12873"/>
                </a:cubicBezTo>
                <a:cubicBezTo>
                  <a:pt x="2556" y="13016"/>
                  <a:pt x="2599" y="13160"/>
                  <a:pt x="2689" y="13269"/>
                </a:cubicBezTo>
                <a:cubicBezTo>
                  <a:pt x="2763" y="13360"/>
                  <a:pt x="2866" y="13420"/>
                  <a:pt x="2979" y="13440"/>
                </a:cubicBezTo>
                <a:lnTo>
                  <a:pt x="4913" y="13435"/>
                </a:lnTo>
                <a:cubicBezTo>
                  <a:pt x="5011" y="13438"/>
                  <a:pt x="5108" y="13409"/>
                  <a:pt x="5191" y="13355"/>
                </a:cubicBezTo>
                <a:cubicBezTo>
                  <a:pt x="5279" y="13297"/>
                  <a:pt x="5347" y="13213"/>
                  <a:pt x="5387" y="13114"/>
                </a:cubicBezTo>
                <a:cubicBezTo>
                  <a:pt x="5529" y="12603"/>
                  <a:pt x="5729" y="12110"/>
                  <a:pt x="5982" y="11648"/>
                </a:cubicBezTo>
                <a:cubicBezTo>
                  <a:pt x="6270" y="11120"/>
                  <a:pt x="6626" y="10636"/>
                  <a:pt x="7038" y="10209"/>
                </a:cubicBezTo>
                <a:cubicBezTo>
                  <a:pt x="7113" y="10141"/>
                  <a:pt x="7157" y="10043"/>
                  <a:pt x="7160" y="9940"/>
                </a:cubicBezTo>
                <a:cubicBezTo>
                  <a:pt x="7161" y="9879"/>
                  <a:pt x="7149" y="9820"/>
                  <a:pt x="7122" y="9766"/>
                </a:cubicBezTo>
                <a:cubicBezTo>
                  <a:pt x="6849" y="9167"/>
                  <a:pt x="6771" y="8490"/>
                  <a:pt x="6900" y="7840"/>
                </a:cubicBezTo>
                <a:cubicBezTo>
                  <a:pt x="7047" y="7102"/>
                  <a:pt x="7451" y="6448"/>
                  <a:pt x="8032" y="6003"/>
                </a:cubicBezTo>
                <a:cubicBezTo>
                  <a:pt x="8133" y="5944"/>
                  <a:pt x="8201" y="5838"/>
                  <a:pt x="8216" y="5718"/>
                </a:cubicBezTo>
                <a:cubicBezTo>
                  <a:pt x="8224" y="5652"/>
                  <a:pt x="8216" y="5585"/>
                  <a:pt x="8191" y="5524"/>
                </a:cubicBezTo>
                <a:cubicBezTo>
                  <a:pt x="8118" y="5382"/>
                  <a:pt x="8030" y="5253"/>
                  <a:pt x="7923" y="5134"/>
                </a:cubicBezTo>
                <a:cubicBezTo>
                  <a:pt x="7518" y="4685"/>
                  <a:pt x="6963" y="4475"/>
                  <a:pt x="6410" y="4479"/>
                </a:cubicBezTo>
                <a:close/>
                <a:moveTo>
                  <a:pt x="13264" y="4479"/>
                </a:moveTo>
                <a:cubicBezTo>
                  <a:pt x="12712" y="4475"/>
                  <a:pt x="12156" y="4685"/>
                  <a:pt x="11752" y="5134"/>
                </a:cubicBezTo>
                <a:cubicBezTo>
                  <a:pt x="11645" y="5253"/>
                  <a:pt x="11557" y="5382"/>
                  <a:pt x="11484" y="5524"/>
                </a:cubicBezTo>
                <a:cubicBezTo>
                  <a:pt x="11459" y="5585"/>
                  <a:pt x="11451" y="5652"/>
                  <a:pt x="11459" y="5718"/>
                </a:cubicBezTo>
                <a:cubicBezTo>
                  <a:pt x="11474" y="5838"/>
                  <a:pt x="11542" y="5944"/>
                  <a:pt x="11643" y="6003"/>
                </a:cubicBezTo>
                <a:cubicBezTo>
                  <a:pt x="12224" y="6448"/>
                  <a:pt x="12627" y="7102"/>
                  <a:pt x="12774" y="7840"/>
                </a:cubicBezTo>
                <a:cubicBezTo>
                  <a:pt x="12904" y="8490"/>
                  <a:pt x="12826" y="9167"/>
                  <a:pt x="12553" y="9766"/>
                </a:cubicBezTo>
                <a:cubicBezTo>
                  <a:pt x="12526" y="9820"/>
                  <a:pt x="12513" y="9879"/>
                  <a:pt x="12515" y="9940"/>
                </a:cubicBezTo>
                <a:cubicBezTo>
                  <a:pt x="12517" y="10043"/>
                  <a:pt x="12562" y="10141"/>
                  <a:pt x="12636" y="10209"/>
                </a:cubicBezTo>
                <a:cubicBezTo>
                  <a:pt x="13049" y="10636"/>
                  <a:pt x="13405" y="11120"/>
                  <a:pt x="13693" y="11648"/>
                </a:cubicBezTo>
                <a:cubicBezTo>
                  <a:pt x="13946" y="12110"/>
                  <a:pt x="14146" y="12603"/>
                  <a:pt x="14288" y="13114"/>
                </a:cubicBezTo>
                <a:cubicBezTo>
                  <a:pt x="14328" y="13213"/>
                  <a:pt x="14396" y="13297"/>
                  <a:pt x="14484" y="13355"/>
                </a:cubicBezTo>
                <a:cubicBezTo>
                  <a:pt x="14567" y="13409"/>
                  <a:pt x="14663" y="13438"/>
                  <a:pt x="14762" y="13435"/>
                </a:cubicBezTo>
                <a:lnTo>
                  <a:pt x="16696" y="13440"/>
                </a:lnTo>
                <a:cubicBezTo>
                  <a:pt x="16809" y="13420"/>
                  <a:pt x="16911" y="13360"/>
                  <a:pt x="16986" y="13269"/>
                </a:cubicBezTo>
                <a:cubicBezTo>
                  <a:pt x="17076" y="13160"/>
                  <a:pt x="17119" y="13016"/>
                  <a:pt x="17103" y="12873"/>
                </a:cubicBezTo>
                <a:cubicBezTo>
                  <a:pt x="17086" y="12560"/>
                  <a:pt x="17044" y="12253"/>
                  <a:pt x="16979" y="11952"/>
                </a:cubicBezTo>
                <a:cubicBezTo>
                  <a:pt x="16917" y="11664"/>
                  <a:pt x="16834" y="11383"/>
                  <a:pt x="16739" y="11107"/>
                </a:cubicBezTo>
                <a:cubicBezTo>
                  <a:pt x="16352" y="9983"/>
                  <a:pt x="15589" y="9032"/>
                  <a:pt x="14600" y="8464"/>
                </a:cubicBezTo>
                <a:cubicBezTo>
                  <a:pt x="14661" y="8413"/>
                  <a:pt x="14720" y="8359"/>
                  <a:pt x="14777" y="8299"/>
                </a:cubicBezTo>
                <a:cubicBezTo>
                  <a:pt x="15613" y="7425"/>
                  <a:pt x="15614" y="6006"/>
                  <a:pt x="14777" y="5134"/>
                </a:cubicBezTo>
                <a:cubicBezTo>
                  <a:pt x="14359" y="4699"/>
                  <a:pt x="13811" y="4484"/>
                  <a:pt x="13264" y="4479"/>
                </a:cubicBezTo>
                <a:close/>
                <a:moveTo>
                  <a:pt x="6410" y="5355"/>
                </a:moveTo>
                <a:cubicBezTo>
                  <a:pt x="6680" y="5355"/>
                  <a:pt x="6949" y="5444"/>
                  <a:pt x="7176" y="5618"/>
                </a:cubicBezTo>
                <a:cubicBezTo>
                  <a:pt x="6633" y="6142"/>
                  <a:pt x="6249" y="6825"/>
                  <a:pt x="6083" y="7581"/>
                </a:cubicBezTo>
                <a:cubicBezTo>
                  <a:pt x="6051" y="7723"/>
                  <a:pt x="6030" y="7867"/>
                  <a:pt x="6015" y="8011"/>
                </a:cubicBezTo>
                <a:cubicBezTo>
                  <a:pt x="5823" y="7948"/>
                  <a:pt x="5643" y="7838"/>
                  <a:pt x="5491" y="7679"/>
                </a:cubicBezTo>
                <a:cubicBezTo>
                  <a:pt x="4983" y="7148"/>
                  <a:pt x="4983" y="6286"/>
                  <a:pt x="5491" y="5754"/>
                </a:cubicBezTo>
                <a:cubicBezTo>
                  <a:pt x="5745" y="5488"/>
                  <a:pt x="6078" y="5355"/>
                  <a:pt x="6410" y="5355"/>
                </a:cubicBezTo>
                <a:close/>
                <a:moveTo>
                  <a:pt x="13264" y="5355"/>
                </a:moveTo>
                <a:cubicBezTo>
                  <a:pt x="13597" y="5355"/>
                  <a:pt x="13930" y="5488"/>
                  <a:pt x="14184" y="5754"/>
                </a:cubicBezTo>
                <a:cubicBezTo>
                  <a:pt x="14692" y="6286"/>
                  <a:pt x="14692" y="7148"/>
                  <a:pt x="14184" y="7679"/>
                </a:cubicBezTo>
                <a:cubicBezTo>
                  <a:pt x="14032" y="7838"/>
                  <a:pt x="13852" y="7948"/>
                  <a:pt x="13660" y="8011"/>
                </a:cubicBezTo>
                <a:cubicBezTo>
                  <a:pt x="13645" y="7867"/>
                  <a:pt x="13624" y="7723"/>
                  <a:pt x="13592" y="7581"/>
                </a:cubicBezTo>
                <a:cubicBezTo>
                  <a:pt x="13425" y="6825"/>
                  <a:pt x="13042" y="6142"/>
                  <a:pt x="12498" y="5618"/>
                </a:cubicBezTo>
                <a:cubicBezTo>
                  <a:pt x="12726" y="5444"/>
                  <a:pt x="12995" y="5355"/>
                  <a:pt x="13264" y="5355"/>
                </a:cubicBezTo>
                <a:close/>
                <a:moveTo>
                  <a:pt x="9839" y="6265"/>
                </a:moveTo>
                <a:cubicBezTo>
                  <a:pt x="9292" y="6265"/>
                  <a:pt x="8744" y="6483"/>
                  <a:pt x="8327" y="6920"/>
                </a:cubicBezTo>
                <a:cubicBezTo>
                  <a:pt x="7491" y="7794"/>
                  <a:pt x="7491" y="9212"/>
                  <a:pt x="8327" y="10086"/>
                </a:cubicBezTo>
                <a:cubicBezTo>
                  <a:pt x="8383" y="10145"/>
                  <a:pt x="8443" y="10199"/>
                  <a:pt x="8504" y="10251"/>
                </a:cubicBezTo>
                <a:cubicBezTo>
                  <a:pt x="7514" y="10818"/>
                  <a:pt x="6752" y="11770"/>
                  <a:pt x="6364" y="12894"/>
                </a:cubicBezTo>
                <a:cubicBezTo>
                  <a:pt x="6269" y="13169"/>
                  <a:pt x="6186" y="13450"/>
                  <a:pt x="6124" y="13739"/>
                </a:cubicBezTo>
                <a:cubicBezTo>
                  <a:pt x="6060" y="14039"/>
                  <a:pt x="6018" y="14347"/>
                  <a:pt x="6000" y="14659"/>
                </a:cubicBezTo>
                <a:cubicBezTo>
                  <a:pt x="5985" y="14803"/>
                  <a:pt x="6027" y="14946"/>
                  <a:pt x="6117" y="15056"/>
                </a:cubicBezTo>
                <a:cubicBezTo>
                  <a:pt x="6192" y="15146"/>
                  <a:pt x="6295" y="15206"/>
                  <a:pt x="6407" y="15226"/>
                </a:cubicBezTo>
                <a:lnTo>
                  <a:pt x="13208" y="15226"/>
                </a:lnTo>
                <a:cubicBezTo>
                  <a:pt x="13357" y="15232"/>
                  <a:pt x="13501" y="15170"/>
                  <a:pt x="13603" y="15056"/>
                </a:cubicBezTo>
                <a:cubicBezTo>
                  <a:pt x="13694" y="14954"/>
                  <a:pt x="13743" y="14820"/>
                  <a:pt x="13740" y="14681"/>
                </a:cubicBezTo>
                <a:cubicBezTo>
                  <a:pt x="13686" y="13903"/>
                  <a:pt x="13493" y="13142"/>
                  <a:pt x="13172" y="12439"/>
                </a:cubicBezTo>
                <a:cubicBezTo>
                  <a:pt x="12947" y="11946"/>
                  <a:pt x="12656" y="11484"/>
                  <a:pt x="12308" y="11093"/>
                </a:cubicBezTo>
                <a:cubicBezTo>
                  <a:pt x="11988" y="10735"/>
                  <a:pt x="11616" y="10436"/>
                  <a:pt x="11180" y="10247"/>
                </a:cubicBezTo>
                <a:cubicBezTo>
                  <a:pt x="11239" y="10197"/>
                  <a:pt x="11296" y="10143"/>
                  <a:pt x="11351" y="10086"/>
                </a:cubicBezTo>
                <a:cubicBezTo>
                  <a:pt x="12187" y="9212"/>
                  <a:pt x="12187" y="7794"/>
                  <a:pt x="11351" y="6920"/>
                </a:cubicBezTo>
                <a:cubicBezTo>
                  <a:pt x="10934" y="6483"/>
                  <a:pt x="10386" y="6265"/>
                  <a:pt x="9839" y="6265"/>
                </a:cubicBezTo>
                <a:close/>
                <a:moveTo>
                  <a:pt x="9839" y="7142"/>
                </a:moveTo>
                <a:cubicBezTo>
                  <a:pt x="10172" y="7142"/>
                  <a:pt x="10505" y="7275"/>
                  <a:pt x="10759" y="7541"/>
                </a:cubicBezTo>
                <a:cubicBezTo>
                  <a:pt x="11267" y="8072"/>
                  <a:pt x="11267" y="8934"/>
                  <a:pt x="10759" y="9465"/>
                </a:cubicBezTo>
                <a:cubicBezTo>
                  <a:pt x="10251" y="9997"/>
                  <a:pt x="9427" y="9997"/>
                  <a:pt x="8919" y="9465"/>
                </a:cubicBezTo>
                <a:cubicBezTo>
                  <a:pt x="8411" y="8934"/>
                  <a:pt x="8411" y="8072"/>
                  <a:pt x="8919" y="7541"/>
                </a:cubicBezTo>
                <a:cubicBezTo>
                  <a:pt x="9173" y="7275"/>
                  <a:pt x="9506" y="7142"/>
                  <a:pt x="9839" y="7142"/>
                </a:cubicBezTo>
                <a:close/>
                <a:moveTo>
                  <a:pt x="6029" y="9013"/>
                </a:moveTo>
                <a:cubicBezTo>
                  <a:pt x="6050" y="9154"/>
                  <a:pt x="6077" y="9294"/>
                  <a:pt x="6113" y="9432"/>
                </a:cubicBezTo>
                <a:cubicBezTo>
                  <a:pt x="6148" y="9570"/>
                  <a:pt x="6190" y="9706"/>
                  <a:pt x="6240" y="9840"/>
                </a:cubicBezTo>
                <a:cubicBezTo>
                  <a:pt x="5825" y="10292"/>
                  <a:pt x="5469" y="10802"/>
                  <a:pt x="5184" y="11354"/>
                </a:cubicBezTo>
                <a:cubicBezTo>
                  <a:pt x="4992" y="11728"/>
                  <a:pt x="4836" y="12120"/>
                  <a:pt x="4712" y="12523"/>
                </a:cubicBezTo>
                <a:lnTo>
                  <a:pt x="3451" y="12523"/>
                </a:lnTo>
                <a:cubicBezTo>
                  <a:pt x="3447" y="12058"/>
                  <a:pt x="3697" y="11266"/>
                  <a:pt x="4145" y="10548"/>
                </a:cubicBezTo>
                <a:cubicBezTo>
                  <a:pt x="4593" y="9829"/>
                  <a:pt x="5239" y="9185"/>
                  <a:pt x="6029" y="9013"/>
                </a:cubicBezTo>
                <a:close/>
                <a:moveTo>
                  <a:pt x="13645" y="9013"/>
                </a:moveTo>
                <a:cubicBezTo>
                  <a:pt x="14436" y="9185"/>
                  <a:pt x="15082" y="9829"/>
                  <a:pt x="15530" y="10548"/>
                </a:cubicBezTo>
                <a:cubicBezTo>
                  <a:pt x="15978" y="11266"/>
                  <a:pt x="16228" y="12058"/>
                  <a:pt x="16224" y="12523"/>
                </a:cubicBezTo>
                <a:lnTo>
                  <a:pt x="14963" y="12523"/>
                </a:lnTo>
                <a:cubicBezTo>
                  <a:pt x="14839" y="12120"/>
                  <a:pt x="14683" y="11728"/>
                  <a:pt x="14491" y="11354"/>
                </a:cubicBezTo>
                <a:cubicBezTo>
                  <a:pt x="14206" y="10802"/>
                  <a:pt x="13850" y="10292"/>
                  <a:pt x="13435" y="9840"/>
                </a:cubicBezTo>
                <a:cubicBezTo>
                  <a:pt x="13484" y="9706"/>
                  <a:pt x="13527" y="9570"/>
                  <a:pt x="13562" y="9432"/>
                </a:cubicBezTo>
                <a:cubicBezTo>
                  <a:pt x="13598" y="9294"/>
                  <a:pt x="13625" y="9154"/>
                  <a:pt x="13645" y="9013"/>
                </a:cubicBezTo>
                <a:close/>
                <a:moveTo>
                  <a:pt x="9893" y="10754"/>
                </a:moveTo>
                <a:cubicBezTo>
                  <a:pt x="11694" y="10775"/>
                  <a:pt x="12646" y="13184"/>
                  <a:pt x="12828" y="14310"/>
                </a:cubicBezTo>
                <a:lnTo>
                  <a:pt x="6879" y="14310"/>
                </a:lnTo>
                <a:cubicBezTo>
                  <a:pt x="6872" y="13295"/>
                  <a:pt x="8063" y="10732"/>
                  <a:pt x="9893" y="10754"/>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t/>
            </a:r>
            <a:endParaRPr b="0" i="0" sz="800" u="none" cap="none" strike="noStrike">
              <a:solidFill>
                <a:srgbClr val="252D30"/>
              </a:solidFill>
              <a:latin typeface="Arial"/>
              <a:ea typeface="Arial"/>
              <a:cs typeface="Arial"/>
              <a:sym typeface="Arial"/>
            </a:endParaRPr>
          </a:p>
        </p:txBody>
      </p:sp>
      <p:sp>
        <p:nvSpPr>
          <p:cNvPr id="492" name="Google Shape;492;p21"/>
          <p:cNvSpPr/>
          <p:nvPr/>
        </p:nvSpPr>
        <p:spPr>
          <a:xfrm>
            <a:off x="1432374" y="4760220"/>
            <a:ext cx="159380" cy="161136"/>
          </a:xfrm>
          <a:custGeom>
            <a:rect b="b" l="l" r="r" t="t"/>
            <a:pathLst>
              <a:path extrusionOk="0" h="21600" w="21516">
                <a:moveTo>
                  <a:pt x="16305" y="0"/>
                </a:moveTo>
                <a:cubicBezTo>
                  <a:pt x="16079" y="0"/>
                  <a:pt x="15852" y="82"/>
                  <a:pt x="15685" y="243"/>
                </a:cubicBezTo>
                <a:lnTo>
                  <a:pt x="6935" y="8658"/>
                </a:lnTo>
                <a:cubicBezTo>
                  <a:pt x="6774" y="8812"/>
                  <a:pt x="6675" y="9030"/>
                  <a:pt x="6660" y="9254"/>
                </a:cubicBezTo>
                <a:lnTo>
                  <a:pt x="6614" y="13561"/>
                </a:lnTo>
                <a:cubicBezTo>
                  <a:pt x="6614" y="13786"/>
                  <a:pt x="6691" y="14025"/>
                  <a:pt x="6866" y="14179"/>
                </a:cubicBezTo>
                <a:cubicBezTo>
                  <a:pt x="7026" y="14333"/>
                  <a:pt x="7268" y="14444"/>
                  <a:pt x="7486" y="14444"/>
                </a:cubicBezTo>
                <a:lnTo>
                  <a:pt x="7509" y="14444"/>
                </a:lnTo>
                <a:lnTo>
                  <a:pt x="11827" y="14378"/>
                </a:lnTo>
                <a:cubicBezTo>
                  <a:pt x="12061" y="14378"/>
                  <a:pt x="12287" y="14246"/>
                  <a:pt x="12447" y="14091"/>
                </a:cubicBezTo>
                <a:lnTo>
                  <a:pt x="21265" y="5588"/>
                </a:lnTo>
                <a:cubicBezTo>
                  <a:pt x="21600" y="5265"/>
                  <a:pt x="21600" y="4732"/>
                  <a:pt x="21265" y="4395"/>
                </a:cubicBezTo>
                <a:lnTo>
                  <a:pt x="16948" y="243"/>
                </a:lnTo>
                <a:cubicBezTo>
                  <a:pt x="16766" y="82"/>
                  <a:pt x="16530" y="0"/>
                  <a:pt x="16305" y="0"/>
                </a:cubicBezTo>
                <a:close/>
                <a:moveTo>
                  <a:pt x="873" y="707"/>
                </a:moveTo>
                <a:cubicBezTo>
                  <a:pt x="391" y="707"/>
                  <a:pt x="0" y="1084"/>
                  <a:pt x="0" y="1546"/>
                </a:cubicBezTo>
                <a:lnTo>
                  <a:pt x="0" y="20739"/>
                </a:lnTo>
                <a:cubicBezTo>
                  <a:pt x="0" y="21201"/>
                  <a:pt x="391" y="21600"/>
                  <a:pt x="873" y="21600"/>
                </a:cubicBezTo>
                <a:lnTo>
                  <a:pt x="17200" y="21600"/>
                </a:lnTo>
                <a:cubicBezTo>
                  <a:pt x="17681" y="21600"/>
                  <a:pt x="18073" y="21201"/>
                  <a:pt x="18073" y="20739"/>
                </a:cubicBezTo>
                <a:lnTo>
                  <a:pt x="18073" y="12898"/>
                </a:lnTo>
                <a:cubicBezTo>
                  <a:pt x="18073" y="12436"/>
                  <a:pt x="17681" y="12059"/>
                  <a:pt x="17200" y="12059"/>
                </a:cubicBezTo>
                <a:cubicBezTo>
                  <a:pt x="16719" y="12059"/>
                  <a:pt x="16328" y="12436"/>
                  <a:pt x="16328" y="12898"/>
                </a:cubicBezTo>
                <a:lnTo>
                  <a:pt x="16328" y="19899"/>
                </a:lnTo>
                <a:lnTo>
                  <a:pt x="1745" y="19899"/>
                </a:lnTo>
                <a:lnTo>
                  <a:pt x="1745" y="2385"/>
                </a:lnTo>
                <a:cubicBezTo>
                  <a:pt x="1745" y="2385"/>
                  <a:pt x="9622" y="2385"/>
                  <a:pt x="9622" y="2385"/>
                </a:cubicBezTo>
                <a:cubicBezTo>
                  <a:pt x="10104" y="2385"/>
                  <a:pt x="10495" y="2010"/>
                  <a:pt x="10495" y="1546"/>
                </a:cubicBezTo>
                <a:cubicBezTo>
                  <a:pt x="10495" y="1084"/>
                  <a:pt x="10104" y="707"/>
                  <a:pt x="9622" y="707"/>
                </a:cubicBezTo>
                <a:lnTo>
                  <a:pt x="873" y="707"/>
                </a:lnTo>
                <a:close/>
                <a:moveTo>
                  <a:pt x="16305" y="2032"/>
                </a:moveTo>
                <a:lnTo>
                  <a:pt x="19382" y="4991"/>
                </a:lnTo>
                <a:cubicBezTo>
                  <a:pt x="19382" y="4991"/>
                  <a:pt x="17200" y="7134"/>
                  <a:pt x="17200" y="7134"/>
                </a:cubicBezTo>
                <a:lnTo>
                  <a:pt x="14123" y="4130"/>
                </a:lnTo>
                <a:lnTo>
                  <a:pt x="16305" y="2032"/>
                </a:lnTo>
                <a:close/>
                <a:moveTo>
                  <a:pt x="12883" y="5323"/>
                </a:moveTo>
                <a:lnTo>
                  <a:pt x="15960" y="8326"/>
                </a:lnTo>
                <a:cubicBezTo>
                  <a:pt x="15960" y="8326"/>
                  <a:pt x="11436" y="12655"/>
                  <a:pt x="11436" y="12655"/>
                </a:cubicBezTo>
                <a:lnTo>
                  <a:pt x="8382" y="12699"/>
                </a:lnTo>
                <a:lnTo>
                  <a:pt x="8428" y="9629"/>
                </a:lnTo>
                <a:lnTo>
                  <a:pt x="12883" y="5323"/>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sp>
        <p:nvSpPr>
          <p:cNvPr id="493" name="Google Shape;493;p21"/>
          <p:cNvSpPr/>
          <p:nvPr/>
        </p:nvSpPr>
        <p:spPr>
          <a:xfrm>
            <a:off x="2042546" y="4762757"/>
            <a:ext cx="193134" cy="195288"/>
          </a:xfrm>
          <a:custGeom>
            <a:rect b="b" l="l" r="r" t="t"/>
            <a:pathLst>
              <a:path extrusionOk="0" h="21549" w="20634">
                <a:moveTo>
                  <a:pt x="10685" y="1"/>
                </a:moveTo>
                <a:cubicBezTo>
                  <a:pt x="10563" y="8"/>
                  <a:pt x="10450" y="74"/>
                  <a:pt x="10375" y="179"/>
                </a:cubicBezTo>
                <a:cubicBezTo>
                  <a:pt x="10316" y="262"/>
                  <a:pt x="10285" y="365"/>
                  <a:pt x="10287" y="470"/>
                </a:cubicBezTo>
                <a:lnTo>
                  <a:pt x="10287" y="21085"/>
                </a:lnTo>
                <a:cubicBezTo>
                  <a:pt x="10277" y="21229"/>
                  <a:pt x="10335" y="21370"/>
                  <a:pt x="10439" y="21459"/>
                </a:cubicBezTo>
                <a:cubicBezTo>
                  <a:pt x="10503" y="21513"/>
                  <a:pt x="10581" y="21545"/>
                  <a:pt x="10662" y="21548"/>
                </a:cubicBezTo>
                <a:cubicBezTo>
                  <a:pt x="13227" y="21586"/>
                  <a:pt x="15800" y="20535"/>
                  <a:pt x="17754" y="18399"/>
                </a:cubicBezTo>
                <a:cubicBezTo>
                  <a:pt x="21596" y="14198"/>
                  <a:pt x="21592" y="7395"/>
                  <a:pt x="17754" y="3185"/>
                </a:cubicBezTo>
                <a:cubicBezTo>
                  <a:pt x="15807" y="1049"/>
                  <a:pt x="13245" y="-14"/>
                  <a:pt x="10685" y="1"/>
                </a:cubicBezTo>
                <a:close/>
                <a:moveTo>
                  <a:pt x="6718" y="694"/>
                </a:moveTo>
                <a:cubicBezTo>
                  <a:pt x="6497" y="698"/>
                  <a:pt x="6278" y="754"/>
                  <a:pt x="6076" y="860"/>
                </a:cubicBezTo>
                <a:cubicBezTo>
                  <a:pt x="5712" y="1036"/>
                  <a:pt x="5354" y="1228"/>
                  <a:pt x="5003" y="1434"/>
                </a:cubicBezTo>
                <a:cubicBezTo>
                  <a:pt x="4637" y="1650"/>
                  <a:pt x="4276" y="1882"/>
                  <a:pt x="3962" y="2181"/>
                </a:cubicBezTo>
                <a:cubicBezTo>
                  <a:pt x="3690" y="2439"/>
                  <a:pt x="3453" y="2748"/>
                  <a:pt x="3341" y="3123"/>
                </a:cubicBezTo>
                <a:cubicBezTo>
                  <a:pt x="3194" y="3611"/>
                  <a:pt x="3276" y="4147"/>
                  <a:pt x="3559" y="4558"/>
                </a:cubicBezTo>
                <a:lnTo>
                  <a:pt x="4049" y="5137"/>
                </a:lnTo>
                <a:cubicBezTo>
                  <a:pt x="4129" y="5273"/>
                  <a:pt x="4172" y="5431"/>
                  <a:pt x="4174" y="5592"/>
                </a:cubicBezTo>
                <a:cubicBezTo>
                  <a:pt x="4177" y="5770"/>
                  <a:pt x="4130" y="5944"/>
                  <a:pt x="4039" y="6092"/>
                </a:cubicBezTo>
                <a:cubicBezTo>
                  <a:pt x="3875" y="6329"/>
                  <a:pt x="3724" y="6577"/>
                  <a:pt x="3587" y="6834"/>
                </a:cubicBezTo>
                <a:cubicBezTo>
                  <a:pt x="3455" y="7081"/>
                  <a:pt x="3336" y="7337"/>
                  <a:pt x="3231" y="7599"/>
                </a:cubicBezTo>
                <a:cubicBezTo>
                  <a:pt x="3152" y="7742"/>
                  <a:pt x="3040" y="7859"/>
                  <a:pt x="2905" y="7938"/>
                </a:cubicBezTo>
                <a:cubicBezTo>
                  <a:pt x="2704" y="8056"/>
                  <a:pt x="2467" y="8082"/>
                  <a:pt x="2248" y="8010"/>
                </a:cubicBezTo>
                <a:lnTo>
                  <a:pt x="1571" y="7902"/>
                </a:lnTo>
                <a:cubicBezTo>
                  <a:pt x="1161" y="7896"/>
                  <a:pt x="770" y="8092"/>
                  <a:pt x="508" y="8436"/>
                </a:cubicBezTo>
                <a:cubicBezTo>
                  <a:pt x="247" y="8779"/>
                  <a:pt x="147" y="9222"/>
                  <a:pt x="86" y="9662"/>
                </a:cubicBezTo>
                <a:cubicBezTo>
                  <a:pt x="30" y="10066"/>
                  <a:pt x="5" y="10473"/>
                  <a:pt x="1" y="10881"/>
                </a:cubicBezTo>
                <a:cubicBezTo>
                  <a:pt x="-4" y="11306"/>
                  <a:pt x="14" y="11734"/>
                  <a:pt x="110" y="12146"/>
                </a:cubicBezTo>
                <a:cubicBezTo>
                  <a:pt x="212" y="12586"/>
                  <a:pt x="403" y="13002"/>
                  <a:pt x="721" y="13295"/>
                </a:cubicBezTo>
                <a:cubicBezTo>
                  <a:pt x="1071" y="13617"/>
                  <a:pt x="1536" y="13751"/>
                  <a:pt x="1987" y="13659"/>
                </a:cubicBezTo>
                <a:lnTo>
                  <a:pt x="2462" y="13535"/>
                </a:lnTo>
                <a:cubicBezTo>
                  <a:pt x="2584" y="13501"/>
                  <a:pt x="2712" y="13507"/>
                  <a:pt x="2831" y="13552"/>
                </a:cubicBezTo>
                <a:cubicBezTo>
                  <a:pt x="2979" y="13608"/>
                  <a:pt x="3102" y="13722"/>
                  <a:pt x="3179" y="13871"/>
                </a:cubicBezTo>
                <a:cubicBezTo>
                  <a:pt x="3287" y="14188"/>
                  <a:pt x="3421" y="14494"/>
                  <a:pt x="3580" y="14785"/>
                </a:cubicBezTo>
                <a:cubicBezTo>
                  <a:pt x="3696" y="15000"/>
                  <a:pt x="3826" y="15205"/>
                  <a:pt x="3967" y="15400"/>
                </a:cubicBezTo>
                <a:cubicBezTo>
                  <a:pt x="4113" y="15571"/>
                  <a:pt x="4186" y="15801"/>
                  <a:pt x="4168" y="16034"/>
                </a:cubicBezTo>
                <a:cubicBezTo>
                  <a:pt x="4156" y="16204"/>
                  <a:pt x="4095" y="16365"/>
                  <a:pt x="3994" y="16495"/>
                </a:cubicBezTo>
                <a:lnTo>
                  <a:pt x="3616" y="16894"/>
                </a:lnTo>
                <a:cubicBezTo>
                  <a:pt x="3338" y="17246"/>
                  <a:pt x="3210" y="17710"/>
                  <a:pt x="3263" y="18171"/>
                </a:cubicBezTo>
                <a:cubicBezTo>
                  <a:pt x="3308" y="18553"/>
                  <a:pt x="3475" y="18905"/>
                  <a:pt x="3735" y="19165"/>
                </a:cubicBezTo>
                <a:cubicBezTo>
                  <a:pt x="4079" y="19486"/>
                  <a:pt x="4446" y="19777"/>
                  <a:pt x="4831" y="20036"/>
                </a:cubicBezTo>
                <a:cubicBezTo>
                  <a:pt x="5232" y="20307"/>
                  <a:pt x="5652" y="20542"/>
                  <a:pt x="6087" y="20739"/>
                </a:cubicBezTo>
                <a:cubicBezTo>
                  <a:pt x="6460" y="20916"/>
                  <a:pt x="6882" y="20925"/>
                  <a:pt x="7261" y="20764"/>
                </a:cubicBezTo>
                <a:cubicBezTo>
                  <a:pt x="7646" y="20600"/>
                  <a:pt x="7955" y="20276"/>
                  <a:pt x="8119" y="19863"/>
                </a:cubicBezTo>
                <a:lnTo>
                  <a:pt x="8291" y="19292"/>
                </a:lnTo>
                <a:cubicBezTo>
                  <a:pt x="8353" y="19151"/>
                  <a:pt x="8444" y="19027"/>
                  <a:pt x="8557" y="18932"/>
                </a:cubicBezTo>
                <a:cubicBezTo>
                  <a:pt x="8723" y="18791"/>
                  <a:pt x="8927" y="18716"/>
                  <a:pt x="9138" y="18720"/>
                </a:cubicBezTo>
                <a:lnTo>
                  <a:pt x="9835" y="18720"/>
                </a:lnTo>
                <a:cubicBezTo>
                  <a:pt x="10045" y="18715"/>
                  <a:pt x="10215" y="18531"/>
                  <a:pt x="10220" y="18302"/>
                </a:cubicBezTo>
                <a:cubicBezTo>
                  <a:pt x="10225" y="18064"/>
                  <a:pt x="10053" y="17867"/>
                  <a:pt x="9835" y="17861"/>
                </a:cubicBezTo>
                <a:lnTo>
                  <a:pt x="9091" y="17825"/>
                </a:lnTo>
                <a:cubicBezTo>
                  <a:pt x="8762" y="17788"/>
                  <a:pt x="8432" y="17875"/>
                  <a:pt x="8157" y="18074"/>
                </a:cubicBezTo>
                <a:cubicBezTo>
                  <a:pt x="7916" y="18248"/>
                  <a:pt x="7729" y="18499"/>
                  <a:pt x="7621" y="18792"/>
                </a:cubicBezTo>
                <a:lnTo>
                  <a:pt x="7428" y="19373"/>
                </a:lnTo>
                <a:cubicBezTo>
                  <a:pt x="7342" y="19603"/>
                  <a:pt x="7171" y="19783"/>
                  <a:pt x="6958" y="19870"/>
                </a:cubicBezTo>
                <a:cubicBezTo>
                  <a:pt x="6754" y="19953"/>
                  <a:pt x="6529" y="19943"/>
                  <a:pt x="6332" y="19843"/>
                </a:cubicBezTo>
                <a:cubicBezTo>
                  <a:pt x="6008" y="19688"/>
                  <a:pt x="5691" y="19516"/>
                  <a:pt x="5382" y="19328"/>
                </a:cubicBezTo>
                <a:cubicBezTo>
                  <a:pt x="5046" y="19123"/>
                  <a:pt x="4721" y="18900"/>
                  <a:pt x="4406" y="18659"/>
                </a:cubicBezTo>
                <a:cubicBezTo>
                  <a:pt x="4241" y="18515"/>
                  <a:pt x="4136" y="18305"/>
                  <a:pt x="4116" y="18076"/>
                </a:cubicBezTo>
                <a:cubicBezTo>
                  <a:pt x="4092" y="17814"/>
                  <a:pt x="4179" y="17555"/>
                  <a:pt x="4353" y="17372"/>
                </a:cubicBezTo>
                <a:lnTo>
                  <a:pt x="4695" y="16983"/>
                </a:lnTo>
                <a:cubicBezTo>
                  <a:pt x="4880" y="16739"/>
                  <a:pt x="4994" y="16441"/>
                  <a:pt x="5022" y="16125"/>
                </a:cubicBezTo>
                <a:cubicBezTo>
                  <a:pt x="5052" y="15787"/>
                  <a:pt x="4982" y="15448"/>
                  <a:pt x="4823" y="15156"/>
                </a:cubicBezTo>
                <a:cubicBezTo>
                  <a:pt x="4641" y="14885"/>
                  <a:pt x="4472" y="14604"/>
                  <a:pt x="4317" y="14315"/>
                </a:cubicBezTo>
                <a:cubicBezTo>
                  <a:pt x="4168" y="14037"/>
                  <a:pt x="4031" y="13752"/>
                  <a:pt x="3908" y="13460"/>
                </a:cubicBezTo>
                <a:cubicBezTo>
                  <a:pt x="3766" y="13126"/>
                  <a:pt x="3516" y="12863"/>
                  <a:pt x="3205" y="12721"/>
                </a:cubicBezTo>
                <a:cubicBezTo>
                  <a:pt x="3001" y="12628"/>
                  <a:pt x="2779" y="12591"/>
                  <a:pt x="2559" y="12614"/>
                </a:cubicBezTo>
                <a:lnTo>
                  <a:pt x="1977" y="12738"/>
                </a:lnTo>
                <a:cubicBezTo>
                  <a:pt x="1748" y="12802"/>
                  <a:pt x="1505" y="12759"/>
                  <a:pt x="1306" y="12622"/>
                </a:cubicBezTo>
                <a:cubicBezTo>
                  <a:pt x="1084" y="12468"/>
                  <a:pt x="938" y="12213"/>
                  <a:pt x="910" y="11929"/>
                </a:cubicBezTo>
                <a:cubicBezTo>
                  <a:pt x="862" y="11524"/>
                  <a:pt x="840" y="11117"/>
                  <a:pt x="842" y="10709"/>
                </a:cubicBezTo>
                <a:cubicBezTo>
                  <a:pt x="844" y="10305"/>
                  <a:pt x="871" y="9902"/>
                  <a:pt x="923" y="9502"/>
                </a:cubicBezTo>
                <a:cubicBezTo>
                  <a:pt x="941" y="9299"/>
                  <a:pt x="1033" y="9111"/>
                  <a:pt x="1178" y="8981"/>
                </a:cubicBezTo>
                <a:cubicBezTo>
                  <a:pt x="1343" y="8834"/>
                  <a:pt x="1560" y="8775"/>
                  <a:pt x="1768" y="8821"/>
                </a:cubicBezTo>
                <a:lnTo>
                  <a:pt x="2259" y="8955"/>
                </a:lnTo>
                <a:cubicBezTo>
                  <a:pt x="2542" y="9031"/>
                  <a:pt x="2840" y="9010"/>
                  <a:pt x="3111" y="8894"/>
                </a:cubicBezTo>
                <a:cubicBezTo>
                  <a:pt x="3417" y="8763"/>
                  <a:pt x="3672" y="8520"/>
                  <a:pt x="3831" y="8205"/>
                </a:cubicBezTo>
                <a:cubicBezTo>
                  <a:pt x="3996" y="7885"/>
                  <a:pt x="4163" y="7566"/>
                  <a:pt x="4332" y="7249"/>
                </a:cubicBezTo>
                <a:cubicBezTo>
                  <a:pt x="4506" y="6926"/>
                  <a:pt x="4681" y="6604"/>
                  <a:pt x="4860" y="6284"/>
                </a:cubicBezTo>
                <a:cubicBezTo>
                  <a:pt x="5002" y="5972"/>
                  <a:pt x="5050" y="5618"/>
                  <a:pt x="4994" y="5274"/>
                </a:cubicBezTo>
                <a:cubicBezTo>
                  <a:pt x="4973" y="5142"/>
                  <a:pt x="4936" y="5014"/>
                  <a:pt x="4884" y="4893"/>
                </a:cubicBezTo>
                <a:cubicBezTo>
                  <a:pt x="4820" y="4745"/>
                  <a:pt x="4734" y="4610"/>
                  <a:pt x="4628" y="4493"/>
                </a:cubicBezTo>
                <a:lnTo>
                  <a:pt x="4286" y="4077"/>
                </a:lnTo>
                <a:cubicBezTo>
                  <a:pt x="4166" y="3903"/>
                  <a:pt x="4113" y="3685"/>
                  <a:pt x="4138" y="3469"/>
                </a:cubicBezTo>
                <a:cubicBezTo>
                  <a:pt x="4162" y="3272"/>
                  <a:pt x="4249" y="3090"/>
                  <a:pt x="4385" y="2956"/>
                </a:cubicBezTo>
                <a:cubicBezTo>
                  <a:pt x="4723" y="2668"/>
                  <a:pt x="5083" y="2410"/>
                  <a:pt x="5461" y="2185"/>
                </a:cubicBezTo>
                <a:cubicBezTo>
                  <a:pt x="5796" y="1985"/>
                  <a:pt x="6144" y="1812"/>
                  <a:pt x="6503" y="1667"/>
                </a:cubicBezTo>
                <a:cubicBezTo>
                  <a:pt x="6686" y="1592"/>
                  <a:pt x="6890" y="1600"/>
                  <a:pt x="7068" y="1690"/>
                </a:cubicBezTo>
                <a:cubicBezTo>
                  <a:pt x="7254" y="1783"/>
                  <a:pt x="7396" y="1958"/>
                  <a:pt x="7458" y="2171"/>
                </a:cubicBezTo>
                <a:lnTo>
                  <a:pt x="7617" y="2767"/>
                </a:lnTo>
                <a:cubicBezTo>
                  <a:pt x="7717" y="3065"/>
                  <a:pt x="7899" y="3321"/>
                  <a:pt x="8139" y="3501"/>
                </a:cubicBezTo>
                <a:cubicBezTo>
                  <a:pt x="8380" y="3682"/>
                  <a:pt x="8666" y="3776"/>
                  <a:pt x="8958" y="3771"/>
                </a:cubicBezTo>
                <a:lnTo>
                  <a:pt x="9814" y="3771"/>
                </a:lnTo>
                <a:cubicBezTo>
                  <a:pt x="10041" y="3756"/>
                  <a:pt x="10219" y="3554"/>
                  <a:pt x="10224" y="3306"/>
                </a:cubicBezTo>
                <a:cubicBezTo>
                  <a:pt x="10229" y="3051"/>
                  <a:pt x="10050" y="2837"/>
                  <a:pt x="9817" y="2819"/>
                </a:cubicBezTo>
                <a:lnTo>
                  <a:pt x="9085" y="2819"/>
                </a:lnTo>
                <a:cubicBezTo>
                  <a:pt x="8926" y="2838"/>
                  <a:pt x="8765" y="2798"/>
                  <a:pt x="8628" y="2706"/>
                </a:cubicBezTo>
                <a:cubicBezTo>
                  <a:pt x="8478" y="2605"/>
                  <a:pt x="8367" y="2447"/>
                  <a:pt x="8317" y="2262"/>
                </a:cubicBezTo>
                <a:cubicBezTo>
                  <a:pt x="8288" y="2127"/>
                  <a:pt x="8251" y="1994"/>
                  <a:pt x="8206" y="1864"/>
                </a:cubicBezTo>
                <a:cubicBezTo>
                  <a:pt x="8163" y="1739"/>
                  <a:pt x="8112" y="1618"/>
                  <a:pt x="8054" y="1500"/>
                </a:cubicBezTo>
                <a:cubicBezTo>
                  <a:pt x="7844" y="1124"/>
                  <a:pt x="7505" y="852"/>
                  <a:pt x="7113" y="745"/>
                </a:cubicBezTo>
                <a:cubicBezTo>
                  <a:pt x="6983" y="709"/>
                  <a:pt x="6850" y="692"/>
                  <a:pt x="6718" y="694"/>
                </a:cubicBezTo>
                <a:close/>
                <a:moveTo>
                  <a:pt x="11217" y="974"/>
                </a:moveTo>
                <a:cubicBezTo>
                  <a:pt x="11249" y="976"/>
                  <a:pt x="11280" y="982"/>
                  <a:pt x="11310" y="991"/>
                </a:cubicBezTo>
                <a:cubicBezTo>
                  <a:pt x="12146" y="1339"/>
                  <a:pt x="12728" y="1825"/>
                  <a:pt x="13180" y="2415"/>
                </a:cubicBezTo>
                <a:cubicBezTo>
                  <a:pt x="13691" y="3080"/>
                  <a:pt x="14047" y="3873"/>
                  <a:pt x="14407" y="4691"/>
                </a:cubicBezTo>
                <a:lnTo>
                  <a:pt x="11124" y="4691"/>
                </a:lnTo>
                <a:lnTo>
                  <a:pt x="11124" y="979"/>
                </a:lnTo>
                <a:cubicBezTo>
                  <a:pt x="11155" y="974"/>
                  <a:pt x="11186" y="972"/>
                  <a:pt x="11217" y="974"/>
                </a:cubicBezTo>
                <a:close/>
                <a:moveTo>
                  <a:pt x="13508" y="1429"/>
                </a:moveTo>
                <a:cubicBezTo>
                  <a:pt x="14840" y="1888"/>
                  <a:pt x="16093" y="2692"/>
                  <a:pt x="17149" y="3846"/>
                </a:cubicBezTo>
                <a:cubicBezTo>
                  <a:pt x="17397" y="4116"/>
                  <a:pt x="17625" y="4399"/>
                  <a:pt x="17838" y="4691"/>
                </a:cubicBezTo>
                <a:lnTo>
                  <a:pt x="15363" y="4691"/>
                </a:lnTo>
                <a:cubicBezTo>
                  <a:pt x="15210" y="4261"/>
                  <a:pt x="15036" y="3843"/>
                  <a:pt x="14846" y="3441"/>
                </a:cubicBezTo>
                <a:cubicBezTo>
                  <a:pt x="14663" y="3055"/>
                  <a:pt x="14462" y="2680"/>
                  <a:pt x="14232" y="2324"/>
                </a:cubicBezTo>
                <a:cubicBezTo>
                  <a:pt x="14025" y="2004"/>
                  <a:pt x="13791" y="1700"/>
                  <a:pt x="13508" y="1429"/>
                </a:cubicBezTo>
                <a:close/>
                <a:moveTo>
                  <a:pt x="11124" y="5604"/>
                </a:moveTo>
                <a:lnTo>
                  <a:pt x="14757" y="5604"/>
                </a:lnTo>
                <a:cubicBezTo>
                  <a:pt x="14982" y="6314"/>
                  <a:pt x="15124" y="7055"/>
                  <a:pt x="15236" y="7801"/>
                </a:cubicBezTo>
                <a:cubicBezTo>
                  <a:pt x="15361" y="8633"/>
                  <a:pt x="15446" y="9479"/>
                  <a:pt x="15473" y="10332"/>
                </a:cubicBezTo>
                <a:lnTo>
                  <a:pt x="11124" y="10332"/>
                </a:lnTo>
                <a:lnTo>
                  <a:pt x="11124" y="5604"/>
                </a:lnTo>
                <a:close/>
                <a:moveTo>
                  <a:pt x="15649" y="5604"/>
                </a:moveTo>
                <a:lnTo>
                  <a:pt x="18427" y="5604"/>
                </a:lnTo>
                <a:cubicBezTo>
                  <a:pt x="18840" y="6328"/>
                  <a:pt x="19160" y="7098"/>
                  <a:pt x="19385" y="7893"/>
                </a:cubicBezTo>
                <a:cubicBezTo>
                  <a:pt x="19609" y="8688"/>
                  <a:pt x="19739" y="9508"/>
                  <a:pt x="19775" y="10332"/>
                </a:cubicBezTo>
                <a:lnTo>
                  <a:pt x="16265" y="10332"/>
                </a:lnTo>
                <a:cubicBezTo>
                  <a:pt x="16244" y="8855"/>
                  <a:pt x="16094" y="7373"/>
                  <a:pt x="15760" y="6010"/>
                </a:cubicBezTo>
                <a:cubicBezTo>
                  <a:pt x="15726" y="5873"/>
                  <a:pt x="15687" y="5739"/>
                  <a:pt x="15649" y="5604"/>
                </a:cubicBezTo>
                <a:close/>
                <a:moveTo>
                  <a:pt x="9579" y="7546"/>
                </a:moveTo>
                <a:cubicBezTo>
                  <a:pt x="8894" y="7604"/>
                  <a:pt x="8223" y="7916"/>
                  <a:pt x="7699" y="8488"/>
                </a:cubicBezTo>
                <a:cubicBezTo>
                  <a:pt x="6534" y="9760"/>
                  <a:pt x="6534" y="11822"/>
                  <a:pt x="7699" y="13094"/>
                </a:cubicBezTo>
                <a:cubicBezTo>
                  <a:pt x="8223" y="13667"/>
                  <a:pt x="8894" y="13979"/>
                  <a:pt x="9579" y="14036"/>
                </a:cubicBezTo>
                <a:cubicBezTo>
                  <a:pt x="9820" y="14045"/>
                  <a:pt x="10017" y="13829"/>
                  <a:pt x="10008" y="13566"/>
                </a:cubicBezTo>
                <a:cubicBezTo>
                  <a:pt x="9999" y="13317"/>
                  <a:pt x="9807" y="13123"/>
                  <a:pt x="9579" y="13133"/>
                </a:cubicBezTo>
                <a:cubicBezTo>
                  <a:pt x="9105" y="13078"/>
                  <a:pt x="8645" y="12854"/>
                  <a:pt x="8282" y="12457"/>
                </a:cubicBezTo>
                <a:cubicBezTo>
                  <a:pt x="7439" y="11537"/>
                  <a:pt x="7439" y="10045"/>
                  <a:pt x="8282" y="9125"/>
                </a:cubicBezTo>
                <a:cubicBezTo>
                  <a:pt x="8645" y="8729"/>
                  <a:pt x="9105" y="8504"/>
                  <a:pt x="9579" y="8449"/>
                </a:cubicBezTo>
                <a:cubicBezTo>
                  <a:pt x="9844" y="8458"/>
                  <a:pt x="10051" y="8201"/>
                  <a:pt x="10008" y="7915"/>
                </a:cubicBezTo>
                <a:cubicBezTo>
                  <a:pt x="9974" y="7689"/>
                  <a:pt x="9788" y="7529"/>
                  <a:pt x="9579" y="7546"/>
                </a:cubicBezTo>
                <a:close/>
                <a:moveTo>
                  <a:pt x="11124" y="11245"/>
                </a:moveTo>
                <a:lnTo>
                  <a:pt x="15477" y="11245"/>
                </a:lnTo>
                <a:cubicBezTo>
                  <a:pt x="15438" y="12818"/>
                  <a:pt x="15179" y="14400"/>
                  <a:pt x="14786" y="15844"/>
                </a:cubicBezTo>
                <a:cubicBezTo>
                  <a:pt x="14779" y="15872"/>
                  <a:pt x="14770" y="15900"/>
                  <a:pt x="14762" y="15928"/>
                </a:cubicBezTo>
                <a:lnTo>
                  <a:pt x="11124" y="15928"/>
                </a:lnTo>
                <a:lnTo>
                  <a:pt x="11124" y="11245"/>
                </a:lnTo>
                <a:close/>
                <a:moveTo>
                  <a:pt x="16261" y="11245"/>
                </a:moveTo>
                <a:lnTo>
                  <a:pt x="19775" y="11245"/>
                </a:lnTo>
                <a:cubicBezTo>
                  <a:pt x="19741" y="12061"/>
                  <a:pt x="19614" y="12872"/>
                  <a:pt x="19394" y="13659"/>
                </a:cubicBezTo>
                <a:cubicBezTo>
                  <a:pt x="19174" y="14446"/>
                  <a:pt x="18861" y="15209"/>
                  <a:pt x="18457" y="15928"/>
                </a:cubicBezTo>
                <a:lnTo>
                  <a:pt x="15633" y="15928"/>
                </a:lnTo>
                <a:cubicBezTo>
                  <a:pt x="15819" y="15250"/>
                  <a:pt x="15968" y="14560"/>
                  <a:pt x="16068" y="13858"/>
                </a:cubicBezTo>
                <a:cubicBezTo>
                  <a:pt x="16192" y="12998"/>
                  <a:pt x="16245" y="12124"/>
                  <a:pt x="16261" y="11245"/>
                </a:cubicBezTo>
                <a:close/>
                <a:moveTo>
                  <a:pt x="11124" y="16841"/>
                </a:moveTo>
                <a:lnTo>
                  <a:pt x="14475" y="16841"/>
                </a:lnTo>
                <a:cubicBezTo>
                  <a:pt x="14019" y="18145"/>
                  <a:pt x="13358" y="19320"/>
                  <a:pt x="12249" y="20108"/>
                </a:cubicBezTo>
                <a:cubicBezTo>
                  <a:pt x="11968" y="20308"/>
                  <a:pt x="11665" y="20470"/>
                  <a:pt x="11349" y="20590"/>
                </a:cubicBezTo>
                <a:cubicBezTo>
                  <a:pt x="11312" y="20598"/>
                  <a:pt x="11274" y="20603"/>
                  <a:pt x="11237" y="20606"/>
                </a:cubicBezTo>
                <a:cubicBezTo>
                  <a:pt x="11199" y="20608"/>
                  <a:pt x="11161" y="20609"/>
                  <a:pt x="11124" y="20605"/>
                </a:cubicBezTo>
                <a:lnTo>
                  <a:pt x="11124" y="16841"/>
                </a:lnTo>
                <a:close/>
                <a:moveTo>
                  <a:pt x="15357" y="16841"/>
                </a:moveTo>
                <a:lnTo>
                  <a:pt x="17874" y="16841"/>
                </a:lnTo>
                <a:cubicBezTo>
                  <a:pt x="17651" y="17152"/>
                  <a:pt x="17411" y="17452"/>
                  <a:pt x="17149" y="17738"/>
                </a:cubicBezTo>
                <a:cubicBezTo>
                  <a:pt x="16078" y="18908"/>
                  <a:pt x="14802" y="19718"/>
                  <a:pt x="13448" y="20174"/>
                </a:cubicBezTo>
                <a:cubicBezTo>
                  <a:pt x="13905" y="19737"/>
                  <a:pt x="14276" y="19217"/>
                  <a:pt x="14587" y="18650"/>
                </a:cubicBezTo>
                <a:cubicBezTo>
                  <a:pt x="14897" y="18082"/>
                  <a:pt x="15146" y="17467"/>
                  <a:pt x="15357" y="16841"/>
                </a:cubicBezTo>
                <a:close/>
              </a:path>
            </a:pathLst>
          </a:custGeom>
          <a:solidFill>
            <a:srgbClr val="FFFFFF"/>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800"/>
              <a:buFont typeface="Arial"/>
              <a:buNone/>
            </a:pPr>
            <a:r>
              <a:rPr lang="en" sz="800">
                <a:solidFill>
                  <a:srgbClr val="252D30"/>
                </a:solidFill>
              </a:rPr>
              <a:t> </a:t>
            </a:r>
            <a:endParaRPr b="0" i="0" sz="800" u="none" cap="none" strike="noStrike">
              <a:solidFill>
                <a:srgbClr val="252D30"/>
              </a:solidFill>
              <a:latin typeface="Arial"/>
              <a:ea typeface="Arial"/>
              <a:cs typeface="Arial"/>
              <a:sym typeface="Arial"/>
            </a:endParaRPr>
          </a:p>
        </p:txBody>
      </p:sp>
      <p:sp>
        <p:nvSpPr>
          <p:cNvPr id="494" name="Google Shape;494;p21"/>
          <p:cNvSpPr/>
          <p:nvPr/>
        </p:nvSpPr>
        <p:spPr>
          <a:xfrm>
            <a:off x="2580698" y="4756230"/>
            <a:ext cx="193158" cy="195264"/>
          </a:xfrm>
          <a:custGeom>
            <a:rect b="b" l="l" r="r" t="t"/>
            <a:pathLst>
              <a:path extrusionOk="0" h="21600" w="21600">
                <a:moveTo>
                  <a:pt x="14387" y="0"/>
                </a:moveTo>
                <a:cubicBezTo>
                  <a:pt x="13393" y="0"/>
                  <a:pt x="12598" y="903"/>
                  <a:pt x="12598" y="1998"/>
                </a:cubicBezTo>
                <a:lnTo>
                  <a:pt x="884" y="1998"/>
                </a:lnTo>
                <a:cubicBezTo>
                  <a:pt x="391" y="1998"/>
                  <a:pt x="0" y="2454"/>
                  <a:pt x="0" y="2997"/>
                </a:cubicBezTo>
                <a:cubicBezTo>
                  <a:pt x="0" y="3551"/>
                  <a:pt x="391" y="3996"/>
                  <a:pt x="884" y="3996"/>
                </a:cubicBezTo>
                <a:lnTo>
                  <a:pt x="12598" y="3996"/>
                </a:lnTo>
                <a:cubicBezTo>
                  <a:pt x="12598" y="5093"/>
                  <a:pt x="13393" y="5972"/>
                  <a:pt x="14387" y="5972"/>
                </a:cubicBezTo>
                <a:lnTo>
                  <a:pt x="16195" y="5972"/>
                </a:lnTo>
                <a:cubicBezTo>
                  <a:pt x="17189" y="5972"/>
                  <a:pt x="18003" y="5093"/>
                  <a:pt x="18003" y="3996"/>
                </a:cubicBezTo>
                <a:lnTo>
                  <a:pt x="20696" y="3996"/>
                </a:lnTo>
                <a:cubicBezTo>
                  <a:pt x="21197" y="3996"/>
                  <a:pt x="21600" y="3551"/>
                  <a:pt x="21600" y="2997"/>
                </a:cubicBezTo>
                <a:cubicBezTo>
                  <a:pt x="21600" y="2454"/>
                  <a:pt x="21197" y="1998"/>
                  <a:pt x="20696" y="1998"/>
                </a:cubicBezTo>
                <a:lnTo>
                  <a:pt x="18003" y="1998"/>
                </a:lnTo>
                <a:cubicBezTo>
                  <a:pt x="18003" y="903"/>
                  <a:pt x="17189" y="0"/>
                  <a:pt x="16195" y="0"/>
                </a:cubicBezTo>
                <a:lnTo>
                  <a:pt x="14387" y="0"/>
                </a:lnTo>
                <a:close/>
                <a:moveTo>
                  <a:pt x="14387" y="1998"/>
                </a:moveTo>
                <a:lnTo>
                  <a:pt x="16195" y="1998"/>
                </a:lnTo>
                <a:lnTo>
                  <a:pt x="16195" y="3996"/>
                </a:lnTo>
                <a:lnTo>
                  <a:pt x="14387" y="3996"/>
                </a:lnTo>
                <a:cubicBezTo>
                  <a:pt x="14387" y="3996"/>
                  <a:pt x="14387" y="1998"/>
                  <a:pt x="14387" y="1998"/>
                </a:cubicBezTo>
                <a:close/>
                <a:moveTo>
                  <a:pt x="5385" y="7814"/>
                </a:moveTo>
                <a:cubicBezTo>
                  <a:pt x="4392" y="7814"/>
                  <a:pt x="3597" y="8715"/>
                  <a:pt x="3597" y="9812"/>
                </a:cubicBezTo>
                <a:lnTo>
                  <a:pt x="884" y="9812"/>
                </a:lnTo>
                <a:cubicBezTo>
                  <a:pt x="391" y="9812"/>
                  <a:pt x="0" y="10267"/>
                  <a:pt x="0" y="10811"/>
                </a:cubicBezTo>
                <a:cubicBezTo>
                  <a:pt x="0" y="11365"/>
                  <a:pt x="391" y="11810"/>
                  <a:pt x="884" y="11810"/>
                </a:cubicBezTo>
                <a:lnTo>
                  <a:pt x="3597" y="11810"/>
                </a:lnTo>
                <a:cubicBezTo>
                  <a:pt x="3597" y="12908"/>
                  <a:pt x="4392" y="13786"/>
                  <a:pt x="5385" y="13786"/>
                </a:cubicBezTo>
                <a:lnTo>
                  <a:pt x="7193" y="13786"/>
                </a:lnTo>
                <a:cubicBezTo>
                  <a:pt x="8188" y="13786"/>
                  <a:pt x="9002" y="12908"/>
                  <a:pt x="9002" y="11810"/>
                </a:cubicBezTo>
                <a:lnTo>
                  <a:pt x="20696" y="11810"/>
                </a:lnTo>
                <a:cubicBezTo>
                  <a:pt x="21197" y="11810"/>
                  <a:pt x="21600" y="11365"/>
                  <a:pt x="21600" y="10811"/>
                </a:cubicBezTo>
                <a:cubicBezTo>
                  <a:pt x="21600" y="10267"/>
                  <a:pt x="21197" y="9812"/>
                  <a:pt x="20696" y="9812"/>
                </a:cubicBezTo>
                <a:lnTo>
                  <a:pt x="9002" y="9812"/>
                </a:lnTo>
                <a:cubicBezTo>
                  <a:pt x="9002" y="8715"/>
                  <a:pt x="8188" y="7814"/>
                  <a:pt x="7193" y="7814"/>
                </a:cubicBezTo>
                <a:lnTo>
                  <a:pt x="5385" y="7814"/>
                </a:lnTo>
                <a:close/>
                <a:moveTo>
                  <a:pt x="5385" y="9812"/>
                </a:moveTo>
                <a:lnTo>
                  <a:pt x="7193" y="9812"/>
                </a:lnTo>
                <a:cubicBezTo>
                  <a:pt x="7193" y="9812"/>
                  <a:pt x="7193" y="11810"/>
                  <a:pt x="7193" y="11810"/>
                </a:cubicBezTo>
                <a:lnTo>
                  <a:pt x="5385" y="11810"/>
                </a:lnTo>
                <a:lnTo>
                  <a:pt x="5385" y="9812"/>
                </a:lnTo>
                <a:close/>
                <a:moveTo>
                  <a:pt x="10790" y="15628"/>
                </a:moveTo>
                <a:cubicBezTo>
                  <a:pt x="9796" y="15628"/>
                  <a:pt x="9002" y="16530"/>
                  <a:pt x="9002" y="17626"/>
                </a:cubicBezTo>
                <a:lnTo>
                  <a:pt x="884" y="17626"/>
                </a:lnTo>
                <a:cubicBezTo>
                  <a:pt x="391" y="17626"/>
                  <a:pt x="0" y="18072"/>
                  <a:pt x="0" y="18625"/>
                </a:cubicBezTo>
                <a:cubicBezTo>
                  <a:pt x="0" y="19167"/>
                  <a:pt x="391" y="19624"/>
                  <a:pt x="884" y="19624"/>
                </a:cubicBezTo>
                <a:lnTo>
                  <a:pt x="9002" y="19624"/>
                </a:lnTo>
                <a:cubicBezTo>
                  <a:pt x="9002" y="20719"/>
                  <a:pt x="9796" y="21600"/>
                  <a:pt x="10790" y="21600"/>
                </a:cubicBezTo>
                <a:lnTo>
                  <a:pt x="12598" y="21600"/>
                </a:lnTo>
                <a:cubicBezTo>
                  <a:pt x="13592" y="21600"/>
                  <a:pt x="14387" y="20719"/>
                  <a:pt x="14387" y="19624"/>
                </a:cubicBezTo>
                <a:lnTo>
                  <a:pt x="20696" y="19624"/>
                </a:lnTo>
                <a:cubicBezTo>
                  <a:pt x="21197" y="19624"/>
                  <a:pt x="21600" y="19167"/>
                  <a:pt x="21600" y="18625"/>
                </a:cubicBezTo>
                <a:cubicBezTo>
                  <a:pt x="21600" y="18072"/>
                  <a:pt x="21197" y="17626"/>
                  <a:pt x="20696" y="17626"/>
                </a:cubicBezTo>
                <a:lnTo>
                  <a:pt x="14387" y="17626"/>
                </a:lnTo>
                <a:cubicBezTo>
                  <a:pt x="14387" y="16530"/>
                  <a:pt x="13592" y="15628"/>
                  <a:pt x="12598" y="15628"/>
                </a:cubicBezTo>
                <a:lnTo>
                  <a:pt x="10790" y="15628"/>
                </a:lnTo>
                <a:close/>
                <a:moveTo>
                  <a:pt x="10790" y="17626"/>
                </a:moveTo>
                <a:lnTo>
                  <a:pt x="12598" y="17626"/>
                </a:lnTo>
                <a:cubicBezTo>
                  <a:pt x="12598" y="17626"/>
                  <a:pt x="12598" y="19624"/>
                  <a:pt x="12598" y="19624"/>
                </a:cubicBezTo>
                <a:lnTo>
                  <a:pt x="10790" y="19624"/>
                </a:lnTo>
                <a:lnTo>
                  <a:pt x="10790" y="17626"/>
                </a:lnTo>
                <a:close/>
              </a:path>
            </a:pathLst>
          </a:custGeom>
          <a:solidFill>
            <a:srgbClr val="FFFFFF"/>
          </a:solid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t/>
            </a:r>
            <a:endParaRPr sz="1500">
              <a:solidFill>
                <a:srgbClr val="000000"/>
              </a:solidFill>
              <a:latin typeface="Calibri"/>
              <a:ea typeface="Calibri"/>
              <a:cs typeface="Calibri"/>
              <a:sym typeface="Calibri"/>
            </a:endParaRPr>
          </a:p>
        </p:txBody>
      </p:sp>
      <p:grpSp>
        <p:nvGrpSpPr>
          <p:cNvPr id="495" name="Google Shape;495;p21"/>
          <p:cNvGrpSpPr/>
          <p:nvPr/>
        </p:nvGrpSpPr>
        <p:grpSpPr>
          <a:xfrm>
            <a:off x="3656922" y="4793447"/>
            <a:ext cx="193143" cy="164904"/>
            <a:chOff x="10466075" y="2969325"/>
            <a:chExt cx="823639" cy="566875"/>
          </a:xfrm>
        </p:grpSpPr>
        <p:cxnSp>
          <p:nvCxnSpPr>
            <p:cNvPr id="496" name="Google Shape;496;p21"/>
            <p:cNvCxnSpPr/>
            <p:nvPr/>
          </p:nvCxnSpPr>
          <p:spPr>
            <a:xfrm flipH="1" rot="10800000">
              <a:off x="10616214" y="3014625"/>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497" name="Google Shape;497;p21"/>
            <p:cNvGrpSpPr/>
            <p:nvPr/>
          </p:nvGrpSpPr>
          <p:grpSpPr>
            <a:xfrm>
              <a:off x="10466075" y="2969325"/>
              <a:ext cx="68850" cy="95400"/>
              <a:chOff x="10480350" y="2969325"/>
              <a:chExt cx="68850" cy="95400"/>
            </a:xfrm>
          </p:grpSpPr>
          <p:cxnSp>
            <p:nvCxnSpPr>
              <p:cNvPr id="498" name="Google Shape;498;p21"/>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499" name="Google Shape;499;p21"/>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500" name="Google Shape;500;p21"/>
            <p:cNvCxnSpPr/>
            <p:nvPr/>
          </p:nvCxnSpPr>
          <p:spPr>
            <a:xfrm flipH="1" rot="10800000">
              <a:off x="10616214" y="3171783"/>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501" name="Google Shape;501;p21"/>
            <p:cNvGrpSpPr/>
            <p:nvPr/>
          </p:nvGrpSpPr>
          <p:grpSpPr>
            <a:xfrm>
              <a:off x="10466075" y="3126483"/>
              <a:ext cx="68850" cy="95400"/>
              <a:chOff x="10480350" y="2969325"/>
              <a:chExt cx="68850" cy="95400"/>
            </a:xfrm>
          </p:grpSpPr>
          <p:cxnSp>
            <p:nvCxnSpPr>
              <p:cNvPr id="502" name="Google Shape;502;p21"/>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503" name="Google Shape;503;p21"/>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504" name="Google Shape;504;p21"/>
            <p:cNvCxnSpPr/>
            <p:nvPr/>
          </p:nvCxnSpPr>
          <p:spPr>
            <a:xfrm flipH="1" rot="10800000">
              <a:off x="10604200" y="3328942"/>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505" name="Google Shape;505;p21"/>
            <p:cNvGrpSpPr/>
            <p:nvPr/>
          </p:nvGrpSpPr>
          <p:grpSpPr>
            <a:xfrm>
              <a:off x="10466075" y="3283642"/>
              <a:ext cx="68850" cy="95400"/>
              <a:chOff x="10480350" y="2969325"/>
              <a:chExt cx="68850" cy="95400"/>
            </a:xfrm>
          </p:grpSpPr>
          <p:cxnSp>
            <p:nvCxnSpPr>
              <p:cNvPr id="506" name="Google Shape;506;p21"/>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507" name="Google Shape;507;p21"/>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cxnSp>
          <p:nvCxnSpPr>
            <p:cNvPr id="508" name="Google Shape;508;p21"/>
            <p:cNvCxnSpPr/>
            <p:nvPr/>
          </p:nvCxnSpPr>
          <p:spPr>
            <a:xfrm flipH="1" rot="10800000">
              <a:off x="10608198" y="3486100"/>
              <a:ext cx="673500" cy="4800"/>
            </a:xfrm>
            <a:prstGeom prst="straightConnector1">
              <a:avLst/>
            </a:prstGeom>
            <a:noFill/>
            <a:ln cap="flat" cmpd="sng" w="38100">
              <a:solidFill>
                <a:srgbClr val="F2F5F8"/>
              </a:solidFill>
              <a:prstDash val="solid"/>
              <a:round/>
              <a:headEnd len="med" w="med" type="none"/>
              <a:tailEnd len="med" w="med" type="none"/>
            </a:ln>
          </p:spPr>
        </p:cxnSp>
        <p:grpSp>
          <p:nvGrpSpPr>
            <p:cNvPr id="509" name="Google Shape;509;p21"/>
            <p:cNvGrpSpPr/>
            <p:nvPr/>
          </p:nvGrpSpPr>
          <p:grpSpPr>
            <a:xfrm>
              <a:off x="10466075" y="3440800"/>
              <a:ext cx="68850" cy="95400"/>
              <a:chOff x="10480350" y="2969325"/>
              <a:chExt cx="68850" cy="95400"/>
            </a:xfrm>
          </p:grpSpPr>
          <p:cxnSp>
            <p:nvCxnSpPr>
              <p:cNvPr id="510" name="Google Shape;510;p21"/>
              <p:cNvCxnSpPr/>
              <p:nvPr/>
            </p:nvCxnSpPr>
            <p:spPr>
              <a:xfrm>
                <a:off x="10480350" y="3008000"/>
                <a:ext cx="21300" cy="47100"/>
              </a:xfrm>
              <a:prstGeom prst="straightConnector1">
                <a:avLst/>
              </a:prstGeom>
              <a:noFill/>
              <a:ln cap="flat" cmpd="sng" w="19050">
                <a:solidFill>
                  <a:srgbClr val="FEFCFF"/>
                </a:solidFill>
                <a:prstDash val="solid"/>
                <a:round/>
                <a:headEnd len="med" w="med" type="none"/>
                <a:tailEnd len="med" w="med" type="none"/>
              </a:ln>
            </p:spPr>
          </p:cxnSp>
          <p:cxnSp>
            <p:nvCxnSpPr>
              <p:cNvPr id="511" name="Google Shape;511;p21"/>
              <p:cNvCxnSpPr/>
              <p:nvPr/>
            </p:nvCxnSpPr>
            <p:spPr>
              <a:xfrm flipH="1">
                <a:off x="10501500" y="2969325"/>
                <a:ext cx="47700" cy="95400"/>
              </a:xfrm>
              <a:prstGeom prst="straightConnector1">
                <a:avLst/>
              </a:prstGeom>
              <a:noFill/>
              <a:ln cap="flat" cmpd="sng" w="19050">
                <a:solidFill>
                  <a:srgbClr val="FEFCFF"/>
                </a:solidFill>
                <a:prstDash val="solid"/>
                <a:round/>
                <a:headEnd len="med" w="med" type="none"/>
                <a:tailEnd len="med" w="med" type="none"/>
              </a:ln>
            </p:spPr>
          </p:cxnSp>
        </p:grpSp>
      </p:grpSp>
      <p:grpSp>
        <p:nvGrpSpPr>
          <p:cNvPr id="512" name="Google Shape;512;p21"/>
          <p:cNvGrpSpPr/>
          <p:nvPr/>
        </p:nvGrpSpPr>
        <p:grpSpPr>
          <a:xfrm>
            <a:off x="3119309" y="4743041"/>
            <a:ext cx="151513" cy="195278"/>
            <a:chOff x="6591159" y="2063137"/>
            <a:chExt cx="383868" cy="555399"/>
          </a:xfrm>
        </p:grpSpPr>
        <p:grpSp>
          <p:nvGrpSpPr>
            <p:cNvPr id="513" name="Google Shape;513;p21"/>
            <p:cNvGrpSpPr/>
            <p:nvPr/>
          </p:nvGrpSpPr>
          <p:grpSpPr>
            <a:xfrm>
              <a:off x="6607898" y="2063137"/>
              <a:ext cx="367129" cy="555399"/>
              <a:chOff x="8807775" y="2702950"/>
              <a:chExt cx="528700" cy="799825"/>
            </a:xfrm>
          </p:grpSpPr>
          <p:grpSp>
            <p:nvGrpSpPr>
              <p:cNvPr id="514" name="Google Shape;514;p21"/>
              <p:cNvGrpSpPr/>
              <p:nvPr/>
            </p:nvGrpSpPr>
            <p:grpSpPr>
              <a:xfrm>
                <a:off x="8807775" y="3012575"/>
                <a:ext cx="528700" cy="490200"/>
                <a:chOff x="8436300" y="2957850"/>
                <a:chExt cx="528700" cy="490200"/>
              </a:xfrm>
            </p:grpSpPr>
            <p:sp>
              <p:nvSpPr>
                <p:cNvPr id="515" name="Google Shape;515;p21"/>
                <p:cNvSpPr/>
                <p:nvPr/>
              </p:nvSpPr>
              <p:spPr>
                <a:xfrm>
                  <a:off x="8436300" y="3188250"/>
                  <a:ext cx="85800" cy="25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1"/>
                <p:cNvSpPr/>
                <p:nvPr/>
              </p:nvSpPr>
              <p:spPr>
                <a:xfrm>
                  <a:off x="8583933" y="3069150"/>
                  <a:ext cx="85800" cy="37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1"/>
                <p:cNvSpPr/>
                <p:nvPr/>
              </p:nvSpPr>
              <p:spPr>
                <a:xfrm>
                  <a:off x="8731567" y="3130950"/>
                  <a:ext cx="85800" cy="31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1"/>
                <p:cNvSpPr/>
                <p:nvPr/>
              </p:nvSpPr>
              <p:spPr>
                <a:xfrm>
                  <a:off x="8879200" y="2957850"/>
                  <a:ext cx="85800" cy="49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21"/>
              <p:cNvSpPr/>
              <p:nvPr/>
            </p:nvSpPr>
            <p:spPr>
              <a:xfrm rot="2118033">
                <a:off x="9039462" y="2738891"/>
                <a:ext cx="219082" cy="298318"/>
              </a:xfrm>
              <a:prstGeom prst="bentUpArrow">
                <a:avLst>
                  <a:gd fmla="val 25000" name="adj1"/>
                  <a:gd fmla="val 25000" name="adj2"/>
                  <a:gd fmla="val 2500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 name="Google Shape;520;p21"/>
            <p:cNvSpPr/>
            <p:nvPr/>
          </p:nvSpPr>
          <p:spPr>
            <a:xfrm rot="2264808">
              <a:off x="6661536" y="2184883"/>
              <a:ext cx="47046" cy="246385"/>
            </a:xfrm>
            <a:prstGeom prst="rect">
              <a:avLst/>
            </a:prstGeom>
            <a:solidFill>
              <a:srgbClr val="F2F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 name="Google Shape;521;p21"/>
          <p:cNvSpPr txBox="1"/>
          <p:nvPr/>
        </p:nvSpPr>
        <p:spPr>
          <a:xfrm>
            <a:off x="1136958" y="4449875"/>
            <a:ext cx="819300" cy="17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Nunito ExtraBold"/>
                <a:ea typeface="Nunito ExtraBold"/>
                <a:cs typeface="Nunito ExtraBold"/>
                <a:sym typeface="Nunito ExtraBold"/>
              </a:rPr>
              <a:t>Projet</a:t>
            </a:r>
            <a:endParaRPr sz="1200">
              <a:solidFill>
                <a:srgbClr val="FFFFFF"/>
              </a:solidFill>
              <a:latin typeface="Nunito ExtraBold"/>
              <a:ea typeface="Nunito ExtraBold"/>
              <a:cs typeface="Nunito ExtraBold"/>
              <a:sym typeface="Nunito ExtraBold"/>
            </a:endParaRPr>
          </a:p>
        </p:txBody>
      </p:sp>
      <p:sp>
        <p:nvSpPr>
          <p:cNvPr id="522" name="Google Shape;522;p2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23" name="Google Shape;523;p2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22"/>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1</a:t>
            </a:r>
            <a:endParaRPr/>
          </a:p>
        </p:txBody>
      </p:sp>
      <p:sp>
        <p:nvSpPr>
          <p:cNvPr id="529" name="Google Shape;529;p22"/>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u="sng">
                <a:solidFill>
                  <a:schemeClr val="hlink"/>
                </a:solidFill>
                <a:hlinkClick r:id="rId3"/>
              </a:rPr>
              <a:t>https://shrouded-scrubland-74851.herokuapp.com/homepage/</a:t>
            </a:r>
            <a:endParaRPr/>
          </a:p>
        </p:txBody>
      </p:sp>
      <p:sp>
        <p:nvSpPr>
          <p:cNvPr id="530" name="Google Shape;530;p2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